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18"/>
  </p:notesMasterIdLst>
  <p:sldIdLst>
    <p:sldId id="256" r:id="rId2"/>
    <p:sldId id="274" r:id="rId3"/>
    <p:sldId id="275" r:id="rId4"/>
    <p:sldId id="273" r:id="rId5"/>
    <p:sldId id="259" r:id="rId6"/>
    <p:sldId id="263" r:id="rId7"/>
    <p:sldId id="264" r:id="rId8"/>
    <p:sldId id="271" r:id="rId9"/>
    <p:sldId id="266" r:id="rId10"/>
    <p:sldId id="268" r:id="rId11"/>
    <p:sldId id="267" r:id="rId12"/>
    <p:sldId id="276" r:id="rId13"/>
    <p:sldId id="270" r:id="rId14"/>
    <p:sldId id="277" r:id="rId15"/>
    <p:sldId id="262" r:id="rId16"/>
    <p:sldId id="257" r:id="rId1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8795" autoAdjust="0"/>
    <p:restoredTop sz="89840" autoAdjust="0"/>
  </p:normalViewPr>
  <p:slideViewPr>
    <p:cSldViewPr snapToGrid="0">
      <p:cViewPr varScale="1">
        <p:scale>
          <a:sx n="83" d="100"/>
          <a:sy n="83" d="100"/>
        </p:scale>
        <p:origin x="198" y="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B6985E6-7126-416B-9EDB-15F249D96F6E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71C0C1FF-1CDB-4708-B0F4-6AD47A53CB15}">
      <dgm:prSet phldrT="[Text]"/>
      <dgm:spPr/>
      <dgm:t>
        <a:bodyPr/>
        <a:lstStyle/>
        <a:p>
          <a:r>
            <a:rPr lang="en-US" dirty="0" smtClean="0"/>
            <a:t>Writing Concurrent </a:t>
          </a:r>
          <a:br>
            <a:rPr lang="en-US" dirty="0" smtClean="0"/>
          </a:br>
          <a:r>
            <a:rPr lang="en-US" dirty="0" smtClean="0"/>
            <a:t>T-SQL</a:t>
          </a:r>
          <a:endParaRPr lang="en-US" dirty="0"/>
        </a:p>
      </dgm:t>
    </dgm:pt>
    <dgm:pt modelId="{8016391A-58FC-465E-AA92-DDECD2F1F21D}" type="parTrans" cxnId="{522A8535-A167-491F-8D97-9E3ADDFA0D61}">
      <dgm:prSet/>
      <dgm:spPr/>
      <dgm:t>
        <a:bodyPr/>
        <a:lstStyle/>
        <a:p>
          <a:endParaRPr lang="en-US"/>
        </a:p>
      </dgm:t>
    </dgm:pt>
    <dgm:pt modelId="{684448A8-DFEB-481E-861F-A9B463CB4EBE}" type="sibTrans" cxnId="{522A8535-A167-491F-8D97-9E3ADDFA0D61}">
      <dgm:prSet/>
      <dgm:spPr/>
      <dgm:t>
        <a:bodyPr/>
        <a:lstStyle/>
        <a:p>
          <a:endParaRPr lang="en-US"/>
        </a:p>
      </dgm:t>
    </dgm:pt>
    <dgm:pt modelId="{A73D4C5F-4790-4A2E-B985-83234414B790}">
      <dgm:prSet phldrT="[Text]"/>
      <dgm:spPr/>
      <dgm:t>
        <a:bodyPr/>
        <a:lstStyle/>
        <a:p>
          <a:r>
            <a:rPr lang="en-US" dirty="0" smtClean="0"/>
            <a:t>Isolation Levels</a:t>
          </a:r>
          <a:endParaRPr lang="en-US" dirty="0"/>
        </a:p>
      </dgm:t>
    </dgm:pt>
    <dgm:pt modelId="{2AEC1F1A-604A-4FFC-B3B6-81BEF483ADA3}" type="parTrans" cxnId="{5E8EDD5A-E199-44D5-84DE-6D7AD6C934B7}">
      <dgm:prSet/>
      <dgm:spPr/>
      <dgm:t>
        <a:bodyPr/>
        <a:lstStyle/>
        <a:p>
          <a:endParaRPr lang="en-US"/>
        </a:p>
      </dgm:t>
    </dgm:pt>
    <dgm:pt modelId="{210E5836-FD59-46F7-B751-31289543BE8B}" type="sibTrans" cxnId="{5E8EDD5A-E199-44D5-84DE-6D7AD6C934B7}">
      <dgm:prSet/>
      <dgm:spPr/>
      <dgm:t>
        <a:bodyPr/>
        <a:lstStyle/>
        <a:p>
          <a:endParaRPr lang="en-US"/>
        </a:p>
      </dgm:t>
    </dgm:pt>
    <dgm:pt modelId="{10E51AED-E9E5-4EE1-8099-2FAECE54E641}">
      <dgm:prSet phldrT="[Text]"/>
      <dgm:spPr/>
      <dgm:t>
        <a:bodyPr/>
        <a:lstStyle/>
        <a:p>
          <a:r>
            <a:rPr lang="en-US" dirty="0" smtClean="0"/>
            <a:t>MERGE statement</a:t>
          </a:r>
          <a:endParaRPr lang="en-US" dirty="0"/>
        </a:p>
      </dgm:t>
    </dgm:pt>
    <dgm:pt modelId="{FD02B0DE-2724-4FC7-9CCD-4C248B2A1FBC}" type="parTrans" cxnId="{519CDF2F-FA2D-4B19-98EC-D39A376B1005}">
      <dgm:prSet/>
      <dgm:spPr/>
      <dgm:t>
        <a:bodyPr/>
        <a:lstStyle/>
        <a:p>
          <a:endParaRPr lang="en-US"/>
        </a:p>
      </dgm:t>
    </dgm:pt>
    <dgm:pt modelId="{FD5076DE-11DE-47FB-B39F-CDB24E3D3800}" type="sibTrans" cxnId="{519CDF2F-FA2D-4B19-98EC-D39A376B1005}">
      <dgm:prSet/>
      <dgm:spPr/>
      <dgm:t>
        <a:bodyPr/>
        <a:lstStyle/>
        <a:p>
          <a:endParaRPr lang="en-US"/>
        </a:p>
      </dgm:t>
    </dgm:pt>
    <dgm:pt modelId="{50F6F3AD-2585-41D0-9EC5-981CDD3C9163}">
      <dgm:prSet phldrT="[Text]"/>
      <dgm:spPr/>
      <dgm:t>
        <a:bodyPr/>
        <a:lstStyle/>
        <a:p>
          <a:r>
            <a:rPr lang="en-US" dirty="0" smtClean="0"/>
            <a:t>Asynchronous Processing</a:t>
          </a:r>
          <a:endParaRPr lang="en-US" dirty="0"/>
        </a:p>
      </dgm:t>
    </dgm:pt>
    <dgm:pt modelId="{88E46D34-B32B-43D9-A16B-D6D83332B508}" type="parTrans" cxnId="{1E36AB32-1198-4531-81AE-6D47C02CD547}">
      <dgm:prSet/>
      <dgm:spPr/>
      <dgm:t>
        <a:bodyPr/>
        <a:lstStyle/>
        <a:p>
          <a:endParaRPr lang="en-US"/>
        </a:p>
      </dgm:t>
    </dgm:pt>
    <dgm:pt modelId="{AC22355A-E077-4301-85E9-1D8E9CE83D3B}" type="sibTrans" cxnId="{1E36AB32-1198-4531-81AE-6D47C02CD547}">
      <dgm:prSet/>
      <dgm:spPr/>
      <dgm:t>
        <a:bodyPr/>
        <a:lstStyle/>
        <a:p>
          <a:endParaRPr lang="en-US"/>
        </a:p>
      </dgm:t>
    </dgm:pt>
    <dgm:pt modelId="{0397B455-A5A9-40AA-BF9E-A21791FF49E7}">
      <dgm:prSet phldrT="[Text]"/>
      <dgm:spPr/>
      <dgm:t>
        <a:bodyPr/>
        <a:lstStyle/>
        <a:p>
          <a:r>
            <a:rPr lang="en-US" dirty="0" smtClean="0"/>
            <a:t>Change Tracking</a:t>
          </a:r>
          <a:endParaRPr lang="en-US" dirty="0"/>
        </a:p>
      </dgm:t>
    </dgm:pt>
    <dgm:pt modelId="{F3B20E9A-9E19-4EAA-908F-201F0817BBF6}" type="parTrans" cxnId="{47B27B9E-F19F-4111-978D-FE247B5E944E}">
      <dgm:prSet/>
      <dgm:spPr/>
      <dgm:t>
        <a:bodyPr/>
        <a:lstStyle/>
        <a:p>
          <a:endParaRPr lang="en-US"/>
        </a:p>
      </dgm:t>
    </dgm:pt>
    <dgm:pt modelId="{59D7E188-4C76-4583-B512-7039E01BC300}" type="sibTrans" cxnId="{47B27B9E-F19F-4111-978D-FE247B5E944E}">
      <dgm:prSet/>
      <dgm:spPr/>
      <dgm:t>
        <a:bodyPr/>
        <a:lstStyle/>
        <a:p>
          <a:endParaRPr lang="en-US"/>
        </a:p>
      </dgm:t>
    </dgm:pt>
    <dgm:pt modelId="{FDBA6FDC-99BD-4F68-B8CD-219A336FD081}">
      <dgm:prSet phldrT="[Text]"/>
      <dgm:spPr/>
      <dgm:t>
        <a:bodyPr/>
        <a:lstStyle/>
        <a:p>
          <a:r>
            <a:rPr lang="en-US" dirty="0" smtClean="0"/>
            <a:t>Reporting</a:t>
          </a:r>
          <a:endParaRPr lang="en-US" dirty="0"/>
        </a:p>
      </dgm:t>
    </dgm:pt>
    <dgm:pt modelId="{2F88B0E8-B9E1-4272-B7A5-9B1C4681F55A}" type="parTrans" cxnId="{871E4E57-B178-4336-880D-B1CC8B6A1815}">
      <dgm:prSet/>
      <dgm:spPr/>
      <dgm:t>
        <a:bodyPr/>
        <a:lstStyle/>
        <a:p>
          <a:endParaRPr lang="en-US"/>
        </a:p>
      </dgm:t>
    </dgm:pt>
    <dgm:pt modelId="{0A300DEA-0930-4BCB-AE8C-DA04187C990A}" type="sibTrans" cxnId="{871E4E57-B178-4336-880D-B1CC8B6A1815}">
      <dgm:prSet/>
      <dgm:spPr/>
      <dgm:t>
        <a:bodyPr/>
        <a:lstStyle/>
        <a:p>
          <a:endParaRPr lang="en-US"/>
        </a:p>
      </dgm:t>
    </dgm:pt>
    <dgm:pt modelId="{2A61DFEC-0865-4E41-B246-A2E7F05FEFDA}">
      <dgm:prSet phldrT="[Text]"/>
      <dgm:spPr/>
      <dgm:t>
        <a:bodyPr/>
        <a:lstStyle/>
        <a:p>
          <a:r>
            <a:rPr lang="en-US" dirty="0" smtClean="0"/>
            <a:t>Backup and Restore</a:t>
          </a:r>
          <a:endParaRPr lang="en-US" dirty="0"/>
        </a:p>
      </dgm:t>
    </dgm:pt>
    <dgm:pt modelId="{E1865CE5-FD5E-41E4-9657-9A4FAD8893B1}" type="parTrans" cxnId="{9F6D74EE-A29E-463C-8A02-3EAAD386FE6A}">
      <dgm:prSet/>
      <dgm:spPr/>
      <dgm:t>
        <a:bodyPr/>
        <a:lstStyle/>
        <a:p>
          <a:endParaRPr lang="en-US"/>
        </a:p>
      </dgm:t>
    </dgm:pt>
    <dgm:pt modelId="{5D737A83-40B9-4E03-8526-9DD769329CE7}" type="sibTrans" cxnId="{9F6D74EE-A29E-463C-8A02-3EAAD386FE6A}">
      <dgm:prSet/>
      <dgm:spPr/>
      <dgm:t>
        <a:bodyPr/>
        <a:lstStyle/>
        <a:p>
          <a:endParaRPr lang="en-US"/>
        </a:p>
      </dgm:t>
    </dgm:pt>
    <dgm:pt modelId="{AA97C081-AC3C-407F-855F-997F7919FB21}">
      <dgm:prSet phldrT="[Text]"/>
      <dgm:spPr/>
      <dgm:t>
        <a:bodyPr/>
        <a:lstStyle/>
        <a:p>
          <a:r>
            <a:rPr lang="en-US" dirty="0" smtClean="0"/>
            <a:t>OUTPUT clause</a:t>
          </a:r>
          <a:endParaRPr lang="en-US" dirty="0"/>
        </a:p>
      </dgm:t>
    </dgm:pt>
    <dgm:pt modelId="{5F880D71-A0D7-43AB-929A-656008839FF3}" type="parTrans" cxnId="{A99E2EC1-B5C9-490D-8A97-6A4490AE2BC6}">
      <dgm:prSet/>
      <dgm:spPr/>
      <dgm:t>
        <a:bodyPr/>
        <a:lstStyle/>
        <a:p>
          <a:endParaRPr lang="en-US"/>
        </a:p>
      </dgm:t>
    </dgm:pt>
    <dgm:pt modelId="{76356E22-61DD-4B36-9177-07AB39FC7907}" type="sibTrans" cxnId="{A99E2EC1-B5C9-490D-8A97-6A4490AE2BC6}">
      <dgm:prSet/>
      <dgm:spPr/>
      <dgm:t>
        <a:bodyPr/>
        <a:lstStyle/>
        <a:p>
          <a:endParaRPr lang="en-US"/>
        </a:p>
      </dgm:t>
    </dgm:pt>
    <dgm:pt modelId="{A360EB0C-C6CC-4D1A-B508-9A6C5A490BA3}">
      <dgm:prSet phldrT="[Text]"/>
      <dgm:spPr/>
      <dgm:t>
        <a:bodyPr/>
        <a:lstStyle/>
        <a:p>
          <a:r>
            <a:rPr lang="en-US" dirty="0" smtClean="0"/>
            <a:t>Cursors!</a:t>
          </a:r>
          <a:endParaRPr lang="en-US" dirty="0"/>
        </a:p>
      </dgm:t>
    </dgm:pt>
    <dgm:pt modelId="{9809942B-BB29-491F-BABE-E8191262EF15}" type="parTrans" cxnId="{EA8EFC88-F03E-4FAA-9DC7-C2EB2CB97FA3}">
      <dgm:prSet/>
      <dgm:spPr/>
      <dgm:t>
        <a:bodyPr/>
        <a:lstStyle/>
        <a:p>
          <a:endParaRPr lang="en-US"/>
        </a:p>
      </dgm:t>
    </dgm:pt>
    <dgm:pt modelId="{F873B92D-F879-4C9B-BE8C-8C8C4477AAA7}" type="sibTrans" cxnId="{EA8EFC88-F03E-4FAA-9DC7-C2EB2CB97FA3}">
      <dgm:prSet/>
      <dgm:spPr/>
      <dgm:t>
        <a:bodyPr/>
        <a:lstStyle/>
        <a:p>
          <a:endParaRPr lang="en-US"/>
        </a:p>
      </dgm:t>
    </dgm:pt>
    <dgm:pt modelId="{251C4581-7D82-47D0-95A5-3649DA00D1BC}">
      <dgm:prSet phldrT="[Text]"/>
      <dgm:spPr/>
      <dgm:t>
        <a:bodyPr/>
        <a:lstStyle/>
        <a:p>
          <a:r>
            <a:rPr lang="en-US" dirty="0" smtClean="0"/>
            <a:t>Change Data Capture</a:t>
          </a:r>
          <a:endParaRPr lang="en-US" dirty="0"/>
        </a:p>
      </dgm:t>
    </dgm:pt>
    <dgm:pt modelId="{79B40B6E-5BC6-4E39-9FC1-DD19FE35BE6D}" type="parTrans" cxnId="{6867D8A0-9D49-4022-B6E5-5A7BBB9D5D3E}">
      <dgm:prSet/>
      <dgm:spPr/>
      <dgm:t>
        <a:bodyPr/>
        <a:lstStyle/>
        <a:p>
          <a:endParaRPr lang="en-US"/>
        </a:p>
      </dgm:t>
    </dgm:pt>
    <dgm:pt modelId="{4A5D73D2-3FAA-4046-9BE7-7510723E50CB}" type="sibTrans" cxnId="{6867D8A0-9D49-4022-B6E5-5A7BBB9D5D3E}">
      <dgm:prSet/>
      <dgm:spPr/>
      <dgm:t>
        <a:bodyPr/>
        <a:lstStyle/>
        <a:p>
          <a:endParaRPr lang="en-US"/>
        </a:p>
      </dgm:t>
    </dgm:pt>
    <dgm:pt modelId="{12DA5652-CE01-40E0-BE19-3F56F7F3C63A}">
      <dgm:prSet phldrT="[Text]"/>
      <dgm:spPr/>
      <dgm:t>
        <a:bodyPr/>
        <a:lstStyle/>
        <a:p>
          <a:r>
            <a:rPr lang="en-US" dirty="0" smtClean="0"/>
            <a:t>Tables as Queue</a:t>
          </a:r>
          <a:endParaRPr lang="en-US" dirty="0"/>
        </a:p>
      </dgm:t>
    </dgm:pt>
    <dgm:pt modelId="{69AD5558-E2D2-406F-91EF-FA6D6EE678F1}" type="parTrans" cxnId="{5E69F68D-5ABF-48B2-8F1B-32FD0371AD02}">
      <dgm:prSet/>
      <dgm:spPr/>
      <dgm:t>
        <a:bodyPr/>
        <a:lstStyle/>
        <a:p>
          <a:endParaRPr lang="en-US"/>
        </a:p>
      </dgm:t>
    </dgm:pt>
    <dgm:pt modelId="{A71ACE6E-FECA-4503-AB53-9613DDEDA470}" type="sibTrans" cxnId="{5E69F68D-5ABF-48B2-8F1B-32FD0371AD02}">
      <dgm:prSet/>
      <dgm:spPr/>
      <dgm:t>
        <a:bodyPr/>
        <a:lstStyle/>
        <a:p>
          <a:endParaRPr lang="en-US"/>
        </a:p>
      </dgm:t>
    </dgm:pt>
    <dgm:pt modelId="{3769E818-BE46-43CC-813D-D95EDA88018B}">
      <dgm:prSet phldrT="[Text]"/>
      <dgm:spPr/>
      <dgm:t>
        <a:bodyPr/>
        <a:lstStyle/>
        <a:p>
          <a:r>
            <a:rPr lang="en-US" dirty="0" smtClean="0"/>
            <a:t>Service Broker</a:t>
          </a:r>
          <a:endParaRPr lang="en-US" dirty="0"/>
        </a:p>
      </dgm:t>
    </dgm:pt>
    <dgm:pt modelId="{3EE5C8B0-0FD1-4363-93A9-CB8E5EC18157}" type="parTrans" cxnId="{5691608A-51A3-4A04-A003-345261B40F01}">
      <dgm:prSet/>
      <dgm:spPr/>
      <dgm:t>
        <a:bodyPr/>
        <a:lstStyle/>
        <a:p>
          <a:endParaRPr lang="en-US"/>
        </a:p>
      </dgm:t>
    </dgm:pt>
    <dgm:pt modelId="{2A8C37F9-0FA1-4FA3-96D9-A30DAED3D603}" type="sibTrans" cxnId="{5691608A-51A3-4A04-A003-345261B40F01}">
      <dgm:prSet/>
      <dgm:spPr/>
      <dgm:t>
        <a:bodyPr/>
        <a:lstStyle/>
        <a:p>
          <a:endParaRPr lang="en-US"/>
        </a:p>
      </dgm:t>
    </dgm:pt>
    <dgm:pt modelId="{A8F016F5-30F0-485D-8F8F-DD487B565C22}">
      <dgm:prSet phldrT="[Text]"/>
      <dgm:spPr/>
      <dgm:t>
        <a:bodyPr/>
        <a:lstStyle/>
        <a:p>
          <a:r>
            <a:rPr lang="en-US" dirty="0" smtClean="0"/>
            <a:t>Replication</a:t>
          </a:r>
          <a:endParaRPr lang="en-US" dirty="0"/>
        </a:p>
      </dgm:t>
    </dgm:pt>
    <dgm:pt modelId="{DBBC5177-76F5-4D85-A19F-8FC857144861}" type="parTrans" cxnId="{43917973-B471-4885-B2FE-CC2095C1BF2C}">
      <dgm:prSet/>
      <dgm:spPr/>
      <dgm:t>
        <a:bodyPr/>
        <a:lstStyle/>
        <a:p>
          <a:endParaRPr lang="en-US"/>
        </a:p>
      </dgm:t>
    </dgm:pt>
    <dgm:pt modelId="{616DF0BC-E856-4C31-B55D-6F69FDB9BEB2}" type="sibTrans" cxnId="{43917973-B471-4885-B2FE-CC2095C1BF2C}">
      <dgm:prSet/>
      <dgm:spPr/>
      <dgm:t>
        <a:bodyPr/>
        <a:lstStyle/>
        <a:p>
          <a:endParaRPr lang="en-US"/>
        </a:p>
      </dgm:t>
    </dgm:pt>
    <dgm:pt modelId="{6CC81C7B-0AC3-43CF-BABC-949B029AE530}">
      <dgm:prSet phldrT="[Text]"/>
      <dgm:spPr/>
      <dgm:t>
        <a:bodyPr/>
        <a:lstStyle/>
        <a:p>
          <a:r>
            <a:rPr lang="en-US" dirty="0" smtClean="0"/>
            <a:t>Mirroring and Snapshots</a:t>
          </a:r>
          <a:endParaRPr lang="en-US" dirty="0"/>
        </a:p>
      </dgm:t>
    </dgm:pt>
    <dgm:pt modelId="{293C6487-E2A7-42A5-A56A-88C923438ED9}" type="parTrans" cxnId="{6703E69D-B491-4327-A74A-DC55ECBD036A}">
      <dgm:prSet/>
      <dgm:spPr/>
      <dgm:t>
        <a:bodyPr/>
        <a:lstStyle/>
        <a:p>
          <a:endParaRPr lang="en-US"/>
        </a:p>
      </dgm:t>
    </dgm:pt>
    <dgm:pt modelId="{79E6EE4A-1BD8-41DA-BA72-79992AB699B9}" type="sibTrans" cxnId="{6703E69D-B491-4327-A74A-DC55ECBD036A}">
      <dgm:prSet/>
      <dgm:spPr/>
      <dgm:t>
        <a:bodyPr/>
        <a:lstStyle/>
        <a:p>
          <a:endParaRPr lang="en-US"/>
        </a:p>
      </dgm:t>
    </dgm:pt>
    <dgm:pt modelId="{D9D5FF8F-FE38-4FE4-8BDA-1EC6E6A2C9AE}">
      <dgm:prSet phldrT="[Text]"/>
      <dgm:spPr/>
      <dgm:t>
        <a:bodyPr/>
        <a:lstStyle/>
        <a:p>
          <a:r>
            <a:rPr lang="en-US" dirty="0" smtClean="0"/>
            <a:t>Availability Groups</a:t>
          </a:r>
          <a:endParaRPr lang="en-US" dirty="0"/>
        </a:p>
      </dgm:t>
    </dgm:pt>
    <dgm:pt modelId="{2DE708DE-3835-43FB-B097-2A7AB7187EE3}" type="parTrans" cxnId="{28C3CED9-5BD8-4E2A-88B3-36702B6D6531}">
      <dgm:prSet/>
      <dgm:spPr/>
      <dgm:t>
        <a:bodyPr/>
        <a:lstStyle/>
        <a:p>
          <a:endParaRPr lang="en-US"/>
        </a:p>
      </dgm:t>
    </dgm:pt>
    <dgm:pt modelId="{4F22E9D8-C8AC-4F59-A61B-0B204C0281B7}" type="sibTrans" cxnId="{28C3CED9-5BD8-4E2A-88B3-36702B6D6531}">
      <dgm:prSet/>
      <dgm:spPr/>
      <dgm:t>
        <a:bodyPr/>
        <a:lstStyle/>
        <a:p>
          <a:endParaRPr lang="en-US"/>
        </a:p>
      </dgm:t>
    </dgm:pt>
    <dgm:pt modelId="{E4DBFB51-A8DE-44F7-B147-D46FEE27F7C9}" type="pres">
      <dgm:prSet presAssocID="{3B6985E6-7126-416B-9EDB-15F249D96F6E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86E6D269-570E-434B-AFB2-1E13B9A39127}" type="pres">
      <dgm:prSet presAssocID="{71C0C1FF-1CDB-4708-B0F4-6AD47A53CB15}" presName="linNode" presStyleCnt="0"/>
      <dgm:spPr/>
    </dgm:pt>
    <dgm:pt modelId="{774B4A90-F5EC-4865-95D9-EAFDC5801C1C}" type="pres">
      <dgm:prSet presAssocID="{71C0C1FF-1CDB-4708-B0F4-6AD47A53CB15}" presName="parentText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2F3157F-CF16-4DB6-930C-3D730E150F2B}" type="pres">
      <dgm:prSet presAssocID="{71C0C1FF-1CDB-4708-B0F4-6AD47A53CB15}" presName="descendantText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E14BD56-8295-4AE9-9A95-41F76264E017}" type="pres">
      <dgm:prSet presAssocID="{684448A8-DFEB-481E-861F-A9B463CB4EBE}" presName="sp" presStyleCnt="0"/>
      <dgm:spPr/>
    </dgm:pt>
    <dgm:pt modelId="{43D03CE4-9F9B-4C3A-9C38-4AD1872E6059}" type="pres">
      <dgm:prSet presAssocID="{50F6F3AD-2585-41D0-9EC5-981CDD3C9163}" presName="linNode" presStyleCnt="0"/>
      <dgm:spPr/>
    </dgm:pt>
    <dgm:pt modelId="{CB2B9308-7DE1-4C63-A247-E529B616D4AA}" type="pres">
      <dgm:prSet presAssocID="{50F6F3AD-2585-41D0-9EC5-981CDD3C9163}" presName="parentText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E35D68F-2B7F-4C7D-9BEF-4EC311C0AF98}" type="pres">
      <dgm:prSet presAssocID="{50F6F3AD-2585-41D0-9EC5-981CDD3C9163}" presName="descendantText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0FF7F73-D0DE-4844-B0FF-2CE6455D1A1E}" type="pres">
      <dgm:prSet presAssocID="{AC22355A-E077-4301-85E9-1D8E9CE83D3B}" presName="sp" presStyleCnt="0"/>
      <dgm:spPr/>
    </dgm:pt>
    <dgm:pt modelId="{729A4483-AFFA-4A1A-94EB-3E1B7FCBBC55}" type="pres">
      <dgm:prSet presAssocID="{FDBA6FDC-99BD-4F68-B8CD-219A336FD081}" presName="linNode" presStyleCnt="0"/>
      <dgm:spPr/>
    </dgm:pt>
    <dgm:pt modelId="{7C8FE747-275A-4C67-BFC9-BE2F78735EBD}" type="pres">
      <dgm:prSet presAssocID="{FDBA6FDC-99BD-4F68-B8CD-219A336FD081}" presName="parentText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70E3F73-91DA-4C17-98B0-50B4CDDBF6F8}" type="pres">
      <dgm:prSet presAssocID="{FDBA6FDC-99BD-4F68-B8CD-219A336FD081}" presName="descendantText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871E4E57-B178-4336-880D-B1CC8B6A1815}" srcId="{3B6985E6-7126-416B-9EDB-15F249D96F6E}" destId="{FDBA6FDC-99BD-4F68-B8CD-219A336FD081}" srcOrd="2" destOrd="0" parTransId="{2F88B0E8-B9E1-4272-B7A5-9B1C4681F55A}" sibTransId="{0A300DEA-0930-4BCB-AE8C-DA04187C990A}"/>
    <dgm:cxn modelId="{522A8535-A167-491F-8D97-9E3ADDFA0D61}" srcId="{3B6985E6-7126-416B-9EDB-15F249D96F6E}" destId="{71C0C1FF-1CDB-4708-B0F4-6AD47A53CB15}" srcOrd="0" destOrd="0" parTransId="{8016391A-58FC-465E-AA92-DDECD2F1F21D}" sibTransId="{684448A8-DFEB-481E-861F-A9B463CB4EBE}"/>
    <dgm:cxn modelId="{5E69F68D-5ABF-48B2-8F1B-32FD0371AD02}" srcId="{50F6F3AD-2585-41D0-9EC5-981CDD3C9163}" destId="{12DA5652-CE01-40E0-BE19-3F56F7F3C63A}" srcOrd="2" destOrd="0" parTransId="{69AD5558-E2D2-406F-91EF-FA6D6EE678F1}" sibTransId="{A71ACE6E-FECA-4503-AB53-9613DDEDA470}"/>
    <dgm:cxn modelId="{1B01BC0A-A9B2-48FB-B482-DF141E5F04E4}" type="presOf" srcId="{A73D4C5F-4790-4A2E-B985-83234414B790}" destId="{F2F3157F-CF16-4DB6-930C-3D730E150F2B}" srcOrd="0" destOrd="0" presId="urn:microsoft.com/office/officeart/2005/8/layout/vList5"/>
    <dgm:cxn modelId="{BFEB75EF-550E-424E-A277-6210258CC5F9}" type="presOf" srcId="{A8F016F5-30F0-485D-8F8F-DD487B565C22}" destId="{370E3F73-91DA-4C17-98B0-50B4CDDBF6F8}" srcOrd="0" destOrd="1" presId="urn:microsoft.com/office/officeart/2005/8/layout/vList5"/>
    <dgm:cxn modelId="{5691608A-51A3-4A04-A003-345261B40F01}" srcId="{50F6F3AD-2585-41D0-9EC5-981CDD3C9163}" destId="{3769E818-BE46-43CC-813D-D95EDA88018B}" srcOrd="3" destOrd="0" parTransId="{3EE5C8B0-0FD1-4363-93A9-CB8E5EC18157}" sibTransId="{2A8C37F9-0FA1-4FA3-96D9-A30DAED3D603}"/>
    <dgm:cxn modelId="{05367296-093A-46BE-A702-F42643327C1C}" type="presOf" srcId="{12DA5652-CE01-40E0-BE19-3F56F7F3C63A}" destId="{CE35D68F-2B7F-4C7D-9BEF-4EC311C0AF98}" srcOrd="0" destOrd="2" presId="urn:microsoft.com/office/officeart/2005/8/layout/vList5"/>
    <dgm:cxn modelId="{1E36AB32-1198-4531-81AE-6D47C02CD547}" srcId="{3B6985E6-7126-416B-9EDB-15F249D96F6E}" destId="{50F6F3AD-2585-41D0-9EC5-981CDD3C9163}" srcOrd="1" destOrd="0" parTransId="{88E46D34-B32B-43D9-A16B-D6D83332B508}" sibTransId="{AC22355A-E077-4301-85E9-1D8E9CE83D3B}"/>
    <dgm:cxn modelId="{6867D8A0-9D49-4022-B6E5-5A7BBB9D5D3E}" srcId="{50F6F3AD-2585-41D0-9EC5-981CDD3C9163}" destId="{251C4581-7D82-47D0-95A5-3649DA00D1BC}" srcOrd="1" destOrd="0" parTransId="{79B40B6E-5BC6-4E39-9FC1-DD19FE35BE6D}" sibTransId="{4A5D73D2-3FAA-4046-9BE7-7510723E50CB}"/>
    <dgm:cxn modelId="{56CC5FC0-B365-4466-8AE9-0999BABAE0C3}" type="presOf" srcId="{71C0C1FF-1CDB-4708-B0F4-6AD47A53CB15}" destId="{774B4A90-F5EC-4865-95D9-EAFDC5801C1C}" srcOrd="0" destOrd="0" presId="urn:microsoft.com/office/officeart/2005/8/layout/vList5"/>
    <dgm:cxn modelId="{43917973-B471-4885-B2FE-CC2095C1BF2C}" srcId="{FDBA6FDC-99BD-4F68-B8CD-219A336FD081}" destId="{A8F016F5-30F0-485D-8F8F-DD487B565C22}" srcOrd="1" destOrd="0" parTransId="{DBBC5177-76F5-4D85-A19F-8FC857144861}" sibTransId="{616DF0BC-E856-4C31-B55D-6F69FDB9BEB2}"/>
    <dgm:cxn modelId="{28C3CED9-5BD8-4E2A-88B3-36702B6D6531}" srcId="{FDBA6FDC-99BD-4F68-B8CD-219A336FD081}" destId="{D9D5FF8F-FE38-4FE4-8BDA-1EC6E6A2C9AE}" srcOrd="3" destOrd="0" parTransId="{2DE708DE-3835-43FB-B097-2A7AB7187EE3}" sibTransId="{4F22E9D8-C8AC-4F59-A61B-0B204C0281B7}"/>
    <dgm:cxn modelId="{D59D40AF-B88A-47E4-8581-BED2547619D0}" type="presOf" srcId="{0397B455-A5A9-40AA-BF9E-A21791FF49E7}" destId="{CE35D68F-2B7F-4C7D-9BEF-4EC311C0AF98}" srcOrd="0" destOrd="0" presId="urn:microsoft.com/office/officeart/2005/8/layout/vList5"/>
    <dgm:cxn modelId="{AA75DEBE-8FC3-496B-B0F5-3DE039A20C1C}" type="presOf" srcId="{A360EB0C-C6CC-4D1A-B508-9A6C5A490BA3}" destId="{F2F3157F-CF16-4DB6-930C-3D730E150F2B}" srcOrd="0" destOrd="3" presId="urn:microsoft.com/office/officeart/2005/8/layout/vList5"/>
    <dgm:cxn modelId="{47B27B9E-F19F-4111-978D-FE247B5E944E}" srcId="{50F6F3AD-2585-41D0-9EC5-981CDD3C9163}" destId="{0397B455-A5A9-40AA-BF9E-A21791FF49E7}" srcOrd="0" destOrd="0" parTransId="{F3B20E9A-9E19-4EAA-908F-201F0817BBF6}" sibTransId="{59D7E188-4C76-4583-B512-7039E01BC300}"/>
    <dgm:cxn modelId="{AC13439C-99B8-4034-A8E1-B31391EA339B}" type="presOf" srcId="{6CC81C7B-0AC3-43CF-BABC-949B029AE530}" destId="{370E3F73-91DA-4C17-98B0-50B4CDDBF6F8}" srcOrd="0" destOrd="2" presId="urn:microsoft.com/office/officeart/2005/8/layout/vList5"/>
    <dgm:cxn modelId="{0E355657-02E8-4CA4-88D3-68AD30707982}" type="presOf" srcId="{FDBA6FDC-99BD-4F68-B8CD-219A336FD081}" destId="{7C8FE747-275A-4C67-BFC9-BE2F78735EBD}" srcOrd="0" destOrd="0" presId="urn:microsoft.com/office/officeart/2005/8/layout/vList5"/>
    <dgm:cxn modelId="{704CE411-5798-4DD3-A669-762D41CEB9BF}" type="presOf" srcId="{251C4581-7D82-47D0-95A5-3649DA00D1BC}" destId="{CE35D68F-2B7F-4C7D-9BEF-4EC311C0AF98}" srcOrd="0" destOrd="1" presId="urn:microsoft.com/office/officeart/2005/8/layout/vList5"/>
    <dgm:cxn modelId="{5E8EDD5A-E199-44D5-84DE-6D7AD6C934B7}" srcId="{71C0C1FF-1CDB-4708-B0F4-6AD47A53CB15}" destId="{A73D4C5F-4790-4A2E-B985-83234414B790}" srcOrd="0" destOrd="0" parTransId="{2AEC1F1A-604A-4FFC-B3B6-81BEF483ADA3}" sibTransId="{210E5836-FD59-46F7-B751-31289543BE8B}"/>
    <dgm:cxn modelId="{6ED2948E-340A-4977-99F9-8215BF02D9BA}" type="presOf" srcId="{D9D5FF8F-FE38-4FE4-8BDA-1EC6E6A2C9AE}" destId="{370E3F73-91DA-4C17-98B0-50B4CDDBF6F8}" srcOrd="0" destOrd="3" presId="urn:microsoft.com/office/officeart/2005/8/layout/vList5"/>
    <dgm:cxn modelId="{935C0325-67AE-49BB-A3EA-80F0952EBF0C}" type="presOf" srcId="{AA97C081-AC3C-407F-855F-997F7919FB21}" destId="{F2F3157F-CF16-4DB6-930C-3D730E150F2B}" srcOrd="0" destOrd="2" presId="urn:microsoft.com/office/officeart/2005/8/layout/vList5"/>
    <dgm:cxn modelId="{A99E2EC1-B5C9-490D-8A97-6A4490AE2BC6}" srcId="{71C0C1FF-1CDB-4708-B0F4-6AD47A53CB15}" destId="{AA97C081-AC3C-407F-855F-997F7919FB21}" srcOrd="2" destOrd="0" parTransId="{5F880D71-A0D7-43AB-929A-656008839FF3}" sibTransId="{76356E22-61DD-4B36-9177-07AB39FC7907}"/>
    <dgm:cxn modelId="{4D45DB6D-2F4B-48F7-832B-B2EA8D0A6847}" type="presOf" srcId="{3769E818-BE46-43CC-813D-D95EDA88018B}" destId="{CE35D68F-2B7F-4C7D-9BEF-4EC311C0AF98}" srcOrd="0" destOrd="3" presId="urn:microsoft.com/office/officeart/2005/8/layout/vList5"/>
    <dgm:cxn modelId="{519CDF2F-FA2D-4B19-98EC-D39A376B1005}" srcId="{71C0C1FF-1CDB-4708-B0F4-6AD47A53CB15}" destId="{10E51AED-E9E5-4EE1-8099-2FAECE54E641}" srcOrd="1" destOrd="0" parTransId="{FD02B0DE-2724-4FC7-9CCD-4C248B2A1FBC}" sibTransId="{FD5076DE-11DE-47FB-B39F-CDB24E3D3800}"/>
    <dgm:cxn modelId="{EA8EFC88-F03E-4FAA-9DC7-C2EB2CB97FA3}" srcId="{71C0C1FF-1CDB-4708-B0F4-6AD47A53CB15}" destId="{A360EB0C-C6CC-4D1A-B508-9A6C5A490BA3}" srcOrd="3" destOrd="0" parTransId="{9809942B-BB29-491F-BABE-E8191262EF15}" sibTransId="{F873B92D-F879-4C9B-BE8C-8C8C4477AAA7}"/>
    <dgm:cxn modelId="{6703E69D-B491-4327-A74A-DC55ECBD036A}" srcId="{FDBA6FDC-99BD-4F68-B8CD-219A336FD081}" destId="{6CC81C7B-0AC3-43CF-BABC-949B029AE530}" srcOrd="2" destOrd="0" parTransId="{293C6487-E2A7-42A5-A56A-88C923438ED9}" sibTransId="{79E6EE4A-1BD8-41DA-BA72-79992AB699B9}"/>
    <dgm:cxn modelId="{585EF4A8-4347-4A1E-B875-2C9F972DC4AB}" type="presOf" srcId="{3B6985E6-7126-416B-9EDB-15F249D96F6E}" destId="{E4DBFB51-A8DE-44F7-B147-D46FEE27F7C9}" srcOrd="0" destOrd="0" presId="urn:microsoft.com/office/officeart/2005/8/layout/vList5"/>
    <dgm:cxn modelId="{9F6D74EE-A29E-463C-8A02-3EAAD386FE6A}" srcId="{FDBA6FDC-99BD-4F68-B8CD-219A336FD081}" destId="{2A61DFEC-0865-4E41-B246-A2E7F05FEFDA}" srcOrd="0" destOrd="0" parTransId="{E1865CE5-FD5E-41E4-9657-9A4FAD8893B1}" sibTransId="{5D737A83-40B9-4E03-8526-9DD769329CE7}"/>
    <dgm:cxn modelId="{9A4713F7-EBEB-4D4D-A906-50C498E04BB1}" type="presOf" srcId="{2A61DFEC-0865-4E41-B246-A2E7F05FEFDA}" destId="{370E3F73-91DA-4C17-98B0-50B4CDDBF6F8}" srcOrd="0" destOrd="0" presId="urn:microsoft.com/office/officeart/2005/8/layout/vList5"/>
    <dgm:cxn modelId="{75C44F9C-6FB7-4BB9-9187-3D9C215114AB}" type="presOf" srcId="{50F6F3AD-2585-41D0-9EC5-981CDD3C9163}" destId="{CB2B9308-7DE1-4C63-A247-E529B616D4AA}" srcOrd="0" destOrd="0" presId="urn:microsoft.com/office/officeart/2005/8/layout/vList5"/>
    <dgm:cxn modelId="{4AFF3867-9833-43AF-963B-7D07426CBE53}" type="presOf" srcId="{10E51AED-E9E5-4EE1-8099-2FAECE54E641}" destId="{F2F3157F-CF16-4DB6-930C-3D730E150F2B}" srcOrd="0" destOrd="1" presId="urn:microsoft.com/office/officeart/2005/8/layout/vList5"/>
    <dgm:cxn modelId="{FA8CF938-48E0-47C3-ACC9-73FF51CBE668}" type="presParOf" srcId="{E4DBFB51-A8DE-44F7-B147-D46FEE27F7C9}" destId="{86E6D269-570E-434B-AFB2-1E13B9A39127}" srcOrd="0" destOrd="0" presId="urn:microsoft.com/office/officeart/2005/8/layout/vList5"/>
    <dgm:cxn modelId="{C5C15F65-AB4E-41E2-B248-4AC8CDAD3239}" type="presParOf" srcId="{86E6D269-570E-434B-AFB2-1E13B9A39127}" destId="{774B4A90-F5EC-4865-95D9-EAFDC5801C1C}" srcOrd="0" destOrd="0" presId="urn:microsoft.com/office/officeart/2005/8/layout/vList5"/>
    <dgm:cxn modelId="{E69427DC-BD9A-44ED-82FB-3CA2BF09CB6F}" type="presParOf" srcId="{86E6D269-570E-434B-AFB2-1E13B9A39127}" destId="{F2F3157F-CF16-4DB6-930C-3D730E150F2B}" srcOrd="1" destOrd="0" presId="urn:microsoft.com/office/officeart/2005/8/layout/vList5"/>
    <dgm:cxn modelId="{A10EECB9-D950-4A2A-9252-001B72E37090}" type="presParOf" srcId="{E4DBFB51-A8DE-44F7-B147-D46FEE27F7C9}" destId="{AE14BD56-8295-4AE9-9A95-41F76264E017}" srcOrd="1" destOrd="0" presId="urn:microsoft.com/office/officeart/2005/8/layout/vList5"/>
    <dgm:cxn modelId="{3790F7E6-0591-467A-A92A-02BF59549CE2}" type="presParOf" srcId="{E4DBFB51-A8DE-44F7-B147-D46FEE27F7C9}" destId="{43D03CE4-9F9B-4C3A-9C38-4AD1872E6059}" srcOrd="2" destOrd="0" presId="urn:microsoft.com/office/officeart/2005/8/layout/vList5"/>
    <dgm:cxn modelId="{54DE2873-73FB-4917-86E5-1A42677566A9}" type="presParOf" srcId="{43D03CE4-9F9B-4C3A-9C38-4AD1872E6059}" destId="{CB2B9308-7DE1-4C63-A247-E529B616D4AA}" srcOrd="0" destOrd="0" presId="urn:microsoft.com/office/officeart/2005/8/layout/vList5"/>
    <dgm:cxn modelId="{AC6E3707-95FE-4BFD-B0ED-0392EC5B6FB9}" type="presParOf" srcId="{43D03CE4-9F9B-4C3A-9C38-4AD1872E6059}" destId="{CE35D68F-2B7F-4C7D-9BEF-4EC311C0AF98}" srcOrd="1" destOrd="0" presId="urn:microsoft.com/office/officeart/2005/8/layout/vList5"/>
    <dgm:cxn modelId="{960BC116-A800-454A-A07A-90175AF5FBCD}" type="presParOf" srcId="{E4DBFB51-A8DE-44F7-B147-D46FEE27F7C9}" destId="{50FF7F73-D0DE-4844-B0FF-2CE6455D1A1E}" srcOrd="3" destOrd="0" presId="urn:microsoft.com/office/officeart/2005/8/layout/vList5"/>
    <dgm:cxn modelId="{6CF8488B-C366-44F3-905D-D732134ACE04}" type="presParOf" srcId="{E4DBFB51-A8DE-44F7-B147-D46FEE27F7C9}" destId="{729A4483-AFFA-4A1A-94EB-3E1B7FCBBC55}" srcOrd="4" destOrd="0" presId="urn:microsoft.com/office/officeart/2005/8/layout/vList5"/>
    <dgm:cxn modelId="{4215B47D-3BA8-4382-A6B1-F5077A48533B}" type="presParOf" srcId="{729A4483-AFFA-4A1A-94EB-3E1B7FCBBC55}" destId="{7C8FE747-275A-4C67-BFC9-BE2F78735EBD}" srcOrd="0" destOrd="0" presId="urn:microsoft.com/office/officeart/2005/8/layout/vList5"/>
    <dgm:cxn modelId="{644B6CFF-BAE4-4E4F-8D06-DE590B95876C}" type="presParOf" srcId="{729A4483-AFFA-4A1A-94EB-3E1B7FCBBC55}" destId="{370E3F73-91DA-4C17-98B0-50B4CDDBF6F8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4C3CF13-ADC1-4F35-B86A-77BF9DF349B0}" type="doc">
      <dgm:prSet loTypeId="urn:microsoft.com/office/officeart/2005/8/layout/balance1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A497C835-2D18-4CEC-92C2-7259BE06E431}">
      <dgm:prSet phldrT="[Text]" custT="1"/>
      <dgm:spPr/>
      <dgm:t>
        <a:bodyPr/>
        <a:lstStyle/>
        <a:p>
          <a:r>
            <a:rPr lang="en-US" sz="3600" dirty="0" smtClean="0"/>
            <a:t>Service Broker</a:t>
          </a:r>
          <a:endParaRPr lang="en-US" sz="3600" dirty="0"/>
        </a:p>
      </dgm:t>
    </dgm:pt>
    <dgm:pt modelId="{A10096A0-BA0E-4E57-AF9A-D61486EF8FF5}" type="parTrans" cxnId="{902DF0E2-E0B6-45BF-B658-C853DEDD8BFC}">
      <dgm:prSet/>
      <dgm:spPr/>
      <dgm:t>
        <a:bodyPr/>
        <a:lstStyle/>
        <a:p>
          <a:endParaRPr lang="en-US" sz="2000"/>
        </a:p>
      </dgm:t>
    </dgm:pt>
    <dgm:pt modelId="{692C8B6B-173D-4102-ADD1-63947B408848}" type="sibTrans" cxnId="{902DF0E2-E0B6-45BF-B658-C853DEDD8BFC}">
      <dgm:prSet/>
      <dgm:spPr/>
      <dgm:t>
        <a:bodyPr/>
        <a:lstStyle/>
        <a:p>
          <a:endParaRPr lang="en-US" sz="2000"/>
        </a:p>
      </dgm:t>
    </dgm:pt>
    <dgm:pt modelId="{68D797A3-99AA-4615-B8B4-AFD121E58686}">
      <dgm:prSet phldrT="[Text]" custT="1"/>
      <dgm:spPr/>
      <dgm:t>
        <a:bodyPr/>
        <a:lstStyle/>
        <a:p>
          <a:r>
            <a:rPr lang="en-US" sz="3600" dirty="0" smtClean="0"/>
            <a:t>Tables as Queues</a:t>
          </a:r>
          <a:endParaRPr lang="en-US" sz="3600" dirty="0"/>
        </a:p>
      </dgm:t>
    </dgm:pt>
    <dgm:pt modelId="{8BD70E26-FCA0-4219-90B1-122A12878282}" type="parTrans" cxnId="{F2950D26-9F1B-47F8-BE5D-A3755BD8E3AC}">
      <dgm:prSet/>
      <dgm:spPr/>
      <dgm:t>
        <a:bodyPr/>
        <a:lstStyle/>
        <a:p>
          <a:endParaRPr lang="en-US" sz="2000"/>
        </a:p>
      </dgm:t>
    </dgm:pt>
    <dgm:pt modelId="{3CB79475-63C7-4878-B775-C992ABB3A008}" type="sibTrans" cxnId="{F2950D26-9F1B-47F8-BE5D-A3755BD8E3AC}">
      <dgm:prSet/>
      <dgm:spPr/>
      <dgm:t>
        <a:bodyPr/>
        <a:lstStyle/>
        <a:p>
          <a:endParaRPr lang="en-US" sz="2000"/>
        </a:p>
      </dgm:t>
    </dgm:pt>
    <dgm:pt modelId="{B4287E39-64FF-4CFF-9011-2DDABAF8AEDD}">
      <dgm:prSet phldrT="[Text]" custT="1"/>
      <dgm:spPr/>
      <dgm:t>
        <a:bodyPr/>
        <a:lstStyle/>
        <a:p>
          <a:r>
            <a:rPr lang="en-US" sz="1800" dirty="0" smtClean="0"/>
            <a:t>Multiple Servers</a:t>
          </a:r>
          <a:endParaRPr lang="en-US" sz="1800" dirty="0"/>
        </a:p>
      </dgm:t>
    </dgm:pt>
    <dgm:pt modelId="{AC45ABFB-32C3-471A-B6D9-D3FF44E5E0EA}" type="parTrans" cxnId="{FC7B9128-6424-40A8-AD98-2E4297842B06}">
      <dgm:prSet/>
      <dgm:spPr/>
      <dgm:t>
        <a:bodyPr/>
        <a:lstStyle/>
        <a:p>
          <a:endParaRPr lang="en-US" sz="2000"/>
        </a:p>
      </dgm:t>
    </dgm:pt>
    <dgm:pt modelId="{ED20EEA4-5634-4B5B-952F-FFCC16E93D0C}" type="sibTrans" cxnId="{FC7B9128-6424-40A8-AD98-2E4297842B06}">
      <dgm:prSet/>
      <dgm:spPr/>
      <dgm:t>
        <a:bodyPr/>
        <a:lstStyle/>
        <a:p>
          <a:endParaRPr lang="en-US" sz="2000"/>
        </a:p>
      </dgm:t>
    </dgm:pt>
    <dgm:pt modelId="{132F1009-3644-4B5B-B57B-2B90323A9B9E}">
      <dgm:prSet phldrT="[Text]" custT="1"/>
      <dgm:spPr/>
      <dgm:t>
        <a:bodyPr/>
        <a:lstStyle/>
        <a:p>
          <a:r>
            <a:rPr lang="en-US" sz="1800" dirty="0" smtClean="0"/>
            <a:t>Multiple Priorities</a:t>
          </a:r>
          <a:endParaRPr lang="en-US" sz="1800" dirty="0"/>
        </a:p>
      </dgm:t>
    </dgm:pt>
    <dgm:pt modelId="{C28821FC-2B72-4D87-AD0A-BBC239900615}" type="parTrans" cxnId="{2241C6C4-AE47-43A8-AC21-B6E4E1CBC0EB}">
      <dgm:prSet/>
      <dgm:spPr/>
      <dgm:t>
        <a:bodyPr/>
        <a:lstStyle/>
        <a:p>
          <a:endParaRPr lang="en-US" sz="2000"/>
        </a:p>
      </dgm:t>
    </dgm:pt>
    <dgm:pt modelId="{B0160F20-04FD-47E1-9768-4149C5A20454}" type="sibTrans" cxnId="{2241C6C4-AE47-43A8-AC21-B6E4E1CBC0EB}">
      <dgm:prSet/>
      <dgm:spPr/>
      <dgm:t>
        <a:bodyPr/>
        <a:lstStyle/>
        <a:p>
          <a:endParaRPr lang="en-US" sz="2000"/>
        </a:p>
      </dgm:t>
    </dgm:pt>
    <dgm:pt modelId="{0EC917D9-EA21-4ABF-912C-7B31B66DAC9D}">
      <dgm:prSet phldrT="[Text]" custT="1"/>
      <dgm:spPr/>
      <dgm:t>
        <a:bodyPr/>
        <a:lstStyle/>
        <a:p>
          <a:r>
            <a:rPr lang="en-US" sz="1800" dirty="0" smtClean="0"/>
            <a:t>Easy Scalability</a:t>
          </a:r>
          <a:endParaRPr lang="en-US" sz="1800" dirty="0"/>
        </a:p>
      </dgm:t>
    </dgm:pt>
    <dgm:pt modelId="{C2FC3F22-37FB-4565-82CE-D73E4D974F9B}" type="parTrans" cxnId="{BC4896F3-6BE9-4F4F-8A81-8C2069C5CEF7}">
      <dgm:prSet/>
      <dgm:spPr/>
      <dgm:t>
        <a:bodyPr/>
        <a:lstStyle/>
        <a:p>
          <a:endParaRPr lang="en-US" sz="2000"/>
        </a:p>
      </dgm:t>
    </dgm:pt>
    <dgm:pt modelId="{BC935673-872E-42E7-A037-A90DABC730FD}" type="sibTrans" cxnId="{BC4896F3-6BE9-4F4F-8A81-8C2069C5CEF7}">
      <dgm:prSet/>
      <dgm:spPr/>
      <dgm:t>
        <a:bodyPr/>
        <a:lstStyle/>
        <a:p>
          <a:endParaRPr lang="en-US" sz="2000"/>
        </a:p>
      </dgm:t>
    </dgm:pt>
    <dgm:pt modelId="{2C5CF33D-42B9-434F-BFA4-7474DC666466}">
      <dgm:prSet phldrT="[Text]" custT="1"/>
      <dgm:spPr/>
      <dgm:t>
        <a:bodyPr/>
        <a:lstStyle/>
        <a:p>
          <a:r>
            <a:rPr lang="en-US" sz="1800" dirty="0" smtClean="0"/>
            <a:t>Dynamic Message Types</a:t>
          </a:r>
          <a:endParaRPr lang="en-US" sz="1800" dirty="0"/>
        </a:p>
      </dgm:t>
    </dgm:pt>
    <dgm:pt modelId="{D07F2ECD-8505-48CF-9DE0-B2397FD27F4A}" type="parTrans" cxnId="{24B35312-2D7B-4DB9-A355-824552652B21}">
      <dgm:prSet/>
      <dgm:spPr/>
      <dgm:t>
        <a:bodyPr/>
        <a:lstStyle/>
        <a:p>
          <a:endParaRPr lang="en-US" sz="2000"/>
        </a:p>
      </dgm:t>
    </dgm:pt>
    <dgm:pt modelId="{33F50BBA-13B7-45F0-94A5-D6EA9C0A938C}" type="sibTrans" cxnId="{24B35312-2D7B-4DB9-A355-824552652B21}">
      <dgm:prSet/>
      <dgm:spPr/>
      <dgm:t>
        <a:bodyPr/>
        <a:lstStyle/>
        <a:p>
          <a:endParaRPr lang="en-US" sz="2000"/>
        </a:p>
      </dgm:t>
    </dgm:pt>
    <dgm:pt modelId="{5ECB7F10-90CD-485E-A17F-DAC76D3A4271}">
      <dgm:prSet phldrT="[Text]" custT="1"/>
      <dgm:spPr/>
      <dgm:t>
        <a:bodyPr/>
        <a:lstStyle/>
        <a:p>
          <a:r>
            <a:rPr lang="en-US" sz="1800" dirty="0" smtClean="0"/>
            <a:t>Single Database</a:t>
          </a:r>
          <a:endParaRPr lang="en-US" sz="1800" dirty="0"/>
        </a:p>
      </dgm:t>
    </dgm:pt>
    <dgm:pt modelId="{83EE9537-ECD9-4A35-B361-6C34AFB7DC88}" type="parTrans" cxnId="{79540679-AFE2-4A29-A352-D3DB508F6588}">
      <dgm:prSet/>
      <dgm:spPr/>
      <dgm:t>
        <a:bodyPr/>
        <a:lstStyle/>
        <a:p>
          <a:endParaRPr lang="en-US" sz="2000"/>
        </a:p>
      </dgm:t>
    </dgm:pt>
    <dgm:pt modelId="{270B3F73-C213-4211-8857-8E06CB82D82A}" type="sibTrans" cxnId="{79540679-AFE2-4A29-A352-D3DB508F6588}">
      <dgm:prSet/>
      <dgm:spPr/>
      <dgm:t>
        <a:bodyPr/>
        <a:lstStyle/>
        <a:p>
          <a:endParaRPr lang="en-US" sz="2000"/>
        </a:p>
      </dgm:t>
    </dgm:pt>
    <dgm:pt modelId="{7E465C21-004A-4683-BA0D-318E316B9567}">
      <dgm:prSet phldrT="[Text]" custT="1"/>
      <dgm:spPr/>
      <dgm:t>
        <a:bodyPr/>
        <a:lstStyle/>
        <a:p>
          <a:r>
            <a:rPr lang="en-US" sz="1800" dirty="0" smtClean="0"/>
            <a:t>Single Priority</a:t>
          </a:r>
          <a:endParaRPr lang="en-US" sz="1800" dirty="0"/>
        </a:p>
      </dgm:t>
    </dgm:pt>
    <dgm:pt modelId="{165566FB-5B8A-472E-A009-E064CEE90195}" type="parTrans" cxnId="{6226D462-FE2B-4A75-8AA9-22CCE878720D}">
      <dgm:prSet/>
      <dgm:spPr/>
      <dgm:t>
        <a:bodyPr/>
        <a:lstStyle/>
        <a:p>
          <a:endParaRPr lang="en-US" sz="2000"/>
        </a:p>
      </dgm:t>
    </dgm:pt>
    <dgm:pt modelId="{C36C0757-5A0B-4EC1-A1CF-D034B75146BB}" type="sibTrans" cxnId="{6226D462-FE2B-4A75-8AA9-22CCE878720D}">
      <dgm:prSet/>
      <dgm:spPr/>
      <dgm:t>
        <a:bodyPr/>
        <a:lstStyle/>
        <a:p>
          <a:endParaRPr lang="en-US" sz="2000"/>
        </a:p>
      </dgm:t>
    </dgm:pt>
    <dgm:pt modelId="{DAC69E04-B838-4CA3-AA8D-1671789FB997}">
      <dgm:prSet phldrT="[Text]" custT="1"/>
      <dgm:spPr/>
      <dgm:t>
        <a:bodyPr/>
        <a:lstStyle/>
        <a:p>
          <a:r>
            <a:rPr lang="en-US" sz="1800" dirty="0" smtClean="0"/>
            <a:t>Harder Scalability</a:t>
          </a:r>
          <a:endParaRPr lang="en-US" sz="1800" dirty="0"/>
        </a:p>
      </dgm:t>
    </dgm:pt>
    <dgm:pt modelId="{F34D1BFC-CA1C-49A6-82D2-89658C4425E4}" type="parTrans" cxnId="{7E486A5A-0F96-4E74-AB23-5A96DC9B7985}">
      <dgm:prSet/>
      <dgm:spPr/>
      <dgm:t>
        <a:bodyPr/>
        <a:lstStyle/>
        <a:p>
          <a:endParaRPr lang="en-US" sz="2000"/>
        </a:p>
      </dgm:t>
    </dgm:pt>
    <dgm:pt modelId="{70374182-298D-47F4-AD70-E3126473BDE1}" type="sibTrans" cxnId="{7E486A5A-0F96-4E74-AB23-5A96DC9B7985}">
      <dgm:prSet/>
      <dgm:spPr/>
      <dgm:t>
        <a:bodyPr/>
        <a:lstStyle/>
        <a:p>
          <a:endParaRPr lang="en-US" sz="2000"/>
        </a:p>
      </dgm:t>
    </dgm:pt>
    <dgm:pt modelId="{1E72D557-742E-4143-8217-096BF6B1EE6A}">
      <dgm:prSet phldrT="[Text]" custT="1"/>
      <dgm:spPr/>
      <dgm:t>
        <a:bodyPr/>
        <a:lstStyle/>
        <a:p>
          <a:r>
            <a:rPr lang="en-US" sz="1800" dirty="0" smtClean="0"/>
            <a:t>Simple Message Types</a:t>
          </a:r>
          <a:endParaRPr lang="en-US" sz="1800" dirty="0"/>
        </a:p>
      </dgm:t>
    </dgm:pt>
    <dgm:pt modelId="{6668C14D-8CE2-4480-89B3-52B1A2960122}" type="parTrans" cxnId="{FC86D508-8B97-44CE-A9EB-1E629FD64EFC}">
      <dgm:prSet/>
      <dgm:spPr/>
      <dgm:t>
        <a:bodyPr/>
        <a:lstStyle/>
        <a:p>
          <a:endParaRPr lang="en-US" sz="2000"/>
        </a:p>
      </dgm:t>
    </dgm:pt>
    <dgm:pt modelId="{698304BD-E376-40FF-8B03-B68EC21022FB}" type="sibTrans" cxnId="{FC86D508-8B97-44CE-A9EB-1E629FD64EFC}">
      <dgm:prSet/>
      <dgm:spPr/>
      <dgm:t>
        <a:bodyPr/>
        <a:lstStyle/>
        <a:p>
          <a:endParaRPr lang="en-US" sz="2000"/>
        </a:p>
      </dgm:t>
    </dgm:pt>
    <dgm:pt modelId="{6DBBD6E4-9AB2-4464-A2F1-4E2D3AC3C571}">
      <dgm:prSet phldrT="[Text]"/>
      <dgm:spPr/>
      <dgm:t>
        <a:bodyPr/>
        <a:lstStyle/>
        <a:p>
          <a:endParaRPr lang="en-US" sz="2000" dirty="0"/>
        </a:p>
      </dgm:t>
    </dgm:pt>
    <dgm:pt modelId="{F2181A6E-4964-402F-A348-CFFA000C01DA}" type="parTrans" cxnId="{70382D3E-B5FC-4A1F-B8D6-BAD77C188199}">
      <dgm:prSet/>
      <dgm:spPr/>
      <dgm:t>
        <a:bodyPr/>
        <a:lstStyle/>
        <a:p>
          <a:endParaRPr lang="en-US" sz="2000"/>
        </a:p>
      </dgm:t>
    </dgm:pt>
    <dgm:pt modelId="{C5B6EE95-3DAE-44B5-8797-7E74230E7457}" type="sibTrans" cxnId="{70382D3E-B5FC-4A1F-B8D6-BAD77C188199}">
      <dgm:prSet/>
      <dgm:spPr/>
      <dgm:t>
        <a:bodyPr/>
        <a:lstStyle/>
        <a:p>
          <a:endParaRPr lang="en-US" sz="2000"/>
        </a:p>
      </dgm:t>
    </dgm:pt>
    <dgm:pt modelId="{4E8CFD42-DC85-410A-A63A-844037C1CA90}" type="pres">
      <dgm:prSet presAssocID="{C4C3CF13-ADC1-4F35-B86A-77BF9DF349B0}" presName="outerComposite" presStyleCnt="0">
        <dgm:presLayoutVars>
          <dgm:chMax val="2"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7BC8D91E-16E9-446E-A5DD-363490264F08}" type="pres">
      <dgm:prSet presAssocID="{C4C3CF13-ADC1-4F35-B86A-77BF9DF349B0}" presName="dummyMaxCanvas" presStyleCnt="0"/>
      <dgm:spPr/>
    </dgm:pt>
    <dgm:pt modelId="{C792CFB8-6BAA-4913-917C-99444D57560B}" type="pres">
      <dgm:prSet presAssocID="{C4C3CF13-ADC1-4F35-B86A-77BF9DF349B0}" presName="parentComposite" presStyleCnt="0"/>
      <dgm:spPr/>
    </dgm:pt>
    <dgm:pt modelId="{66B3355A-2FA6-4F88-992B-B309CF1DED2F}" type="pres">
      <dgm:prSet presAssocID="{C4C3CF13-ADC1-4F35-B86A-77BF9DF349B0}" presName="parent1" presStyleLbl="alignAccFollowNode1" presStyleIdx="0" presStyleCnt="4">
        <dgm:presLayoutVars>
          <dgm:chMax val="4"/>
        </dgm:presLayoutVars>
      </dgm:prSet>
      <dgm:spPr/>
      <dgm:t>
        <a:bodyPr/>
        <a:lstStyle/>
        <a:p>
          <a:endParaRPr lang="en-US"/>
        </a:p>
      </dgm:t>
    </dgm:pt>
    <dgm:pt modelId="{E4DB6AD7-34A8-458A-A0C6-223B74780EF3}" type="pres">
      <dgm:prSet presAssocID="{C4C3CF13-ADC1-4F35-B86A-77BF9DF349B0}" presName="parent2" presStyleLbl="alignAccFollowNode1" presStyleIdx="1" presStyleCnt="4">
        <dgm:presLayoutVars>
          <dgm:chMax val="4"/>
        </dgm:presLayoutVars>
      </dgm:prSet>
      <dgm:spPr/>
      <dgm:t>
        <a:bodyPr/>
        <a:lstStyle/>
        <a:p>
          <a:endParaRPr lang="en-US"/>
        </a:p>
      </dgm:t>
    </dgm:pt>
    <dgm:pt modelId="{5CD40F7E-AF40-4999-BDB2-B36CFC76BE3F}" type="pres">
      <dgm:prSet presAssocID="{C4C3CF13-ADC1-4F35-B86A-77BF9DF349B0}" presName="childrenComposite" presStyleCnt="0"/>
      <dgm:spPr/>
    </dgm:pt>
    <dgm:pt modelId="{0BC08C9A-0B79-47CB-882E-EA18BB43B15B}" type="pres">
      <dgm:prSet presAssocID="{C4C3CF13-ADC1-4F35-B86A-77BF9DF349B0}" presName="dummyMaxCanvas_ChildArea" presStyleCnt="0"/>
      <dgm:spPr/>
    </dgm:pt>
    <dgm:pt modelId="{DA2DA71A-B842-4F04-BD86-597BCE467743}" type="pres">
      <dgm:prSet presAssocID="{C4C3CF13-ADC1-4F35-B86A-77BF9DF349B0}" presName="fulcrum" presStyleLbl="alignAccFollowNode1" presStyleIdx="2" presStyleCnt="4"/>
      <dgm:spPr/>
    </dgm:pt>
    <dgm:pt modelId="{32CC5645-5CBC-489D-A91F-49AA5953B48E}" type="pres">
      <dgm:prSet presAssocID="{C4C3CF13-ADC1-4F35-B86A-77BF9DF349B0}" presName="balance_44" presStyleLbl="alignAccFollowNode1" presStyleIdx="3" presStyleCnt="4">
        <dgm:presLayoutVars>
          <dgm:bulletEnabled val="1"/>
        </dgm:presLayoutVars>
      </dgm:prSet>
      <dgm:spPr/>
    </dgm:pt>
    <dgm:pt modelId="{4C9C56FE-83BA-4E06-AE1B-39C9D8C5FD98}" type="pres">
      <dgm:prSet presAssocID="{C4C3CF13-ADC1-4F35-B86A-77BF9DF349B0}" presName="right_44_1" presStyleLbl="node1" presStyleIdx="0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9F325F0-AA54-4FEE-BD0C-942E2380F173}" type="pres">
      <dgm:prSet presAssocID="{C4C3CF13-ADC1-4F35-B86A-77BF9DF349B0}" presName="right_44_2" presStyleLbl="node1" presStyleIdx="1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93AA630-8A1C-4555-AB79-C7B48AB005A6}" type="pres">
      <dgm:prSet presAssocID="{C4C3CF13-ADC1-4F35-B86A-77BF9DF349B0}" presName="right_44_3" presStyleLbl="node1" presStyleIdx="2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242C760-76C0-4DF1-BC8D-BD3A6850F38D}" type="pres">
      <dgm:prSet presAssocID="{C4C3CF13-ADC1-4F35-B86A-77BF9DF349B0}" presName="right_44_4" presStyleLbl="node1" presStyleIdx="3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42FF778-C01E-4266-95E7-CA5F95F0EDED}" type="pres">
      <dgm:prSet presAssocID="{C4C3CF13-ADC1-4F35-B86A-77BF9DF349B0}" presName="left_44_1" presStyleLbl="node1" presStyleIdx="4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CF806E7-F5ED-4553-A9B6-A5EDA5023D12}" type="pres">
      <dgm:prSet presAssocID="{C4C3CF13-ADC1-4F35-B86A-77BF9DF349B0}" presName="left_44_2" presStyleLbl="node1" presStyleIdx="5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6BCE9EF-4D46-4AC3-97F2-608621F0D37F}" type="pres">
      <dgm:prSet presAssocID="{C4C3CF13-ADC1-4F35-B86A-77BF9DF349B0}" presName="left_44_3" presStyleLbl="node1" presStyleIdx="6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9877A0E-5799-4530-B80E-1C2C95982B20}" type="pres">
      <dgm:prSet presAssocID="{C4C3CF13-ADC1-4F35-B86A-77BF9DF349B0}" presName="left_44_4" presStyleLbl="node1" presStyleIdx="7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AD2C8130-85BA-45B4-8624-7853FB5269BE}" type="presOf" srcId="{DAC69E04-B838-4CA3-AA8D-1671789FB997}" destId="{293AA630-8A1C-4555-AB79-C7B48AB005A6}" srcOrd="0" destOrd="0" presId="urn:microsoft.com/office/officeart/2005/8/layout/balance1"/>
    <dgm:cxn modelId="{2241C6C4-AE47-43A8-AC21-B6E4E1CBC0EB}" srcId="{A497C835-2D18-4CEC-92C2-7259BE06E431}" destId="{132F1009-3644-4B5B-B57B-2B90323A9B9E}" srcOrd="1" destOrd="0" parTransId="{C28821FC-2B72-4D87-AD0A-BBC239900615}" sibTransId="{B0160F20-04FD-47E1-9768-4149C5A20454}"/>
    <dgm:cxn modelId="{3845873A-A9BE-41D8-A66D-3C320ED34477}" type="presOf" srcId="{0EC917D9-EA21-4ABF-912C-7B31B66DAC9D}" destId="{96BCE9EF-4D46-4AC3-97F2-608621F0D37F}" srcOrd="0" destOrd="0" presId="urn:microsoft.com/office/officeart/2005/8/layout/balance1"/>
    <dgm:cxn modelId="{F2950D26-9F1B-47F8-BE5D-A3755BD8E3AC}" srcId="{C4C3CF13-ADC1-4F35-B86A-77BF9DF349B0}" destId="{68D797A3-99AA-4615-B8B4-AFD121E58686}" srcOrd="1" destOrd="0" parTransId="{8BD70E26-FCA0-4219-90B1-122A12878282}" sibTransId="{3CB79475-63C7-4878-B775-C992ABB3A008}"/>
    <dgm:cxn modelId="{191FB0E2-A2CA-43A7-8DD9-43604FF23302}" type="presOf" srcId="{C4C3CF13-ADC1-4F35-B86A-77BF9DF349B0}" destId="{4E8CFD42-DC85-410A-A63A-844037C1CA90}" srcOrd="0" destOrd="0" presId="urn:microsoft.com/office/officeart/2005/8/layout/balance1"/>
    <dgm:cxn modelId="{25E24717-6AB2-4DF6-B56A-C03AF965B2F3}" type="presOf" srcId="{7E465C21-004A-4683-BA0D-318E316B9567}" destId="{C9F325F0-AA54-4FEE-BD0C-942E2380F173}" srcOrd="0" destOrd="0" presId="urn:microsoft.com/office/officeart/2005/8/layout/balance1"/>
    <dgm:cxn modelId="{4DAE81EE-3EEB-4E6D-B0A5-EDE46DA3A827}" type="presOf" srcId="{68D797A3-99AA-4615-B8B4-AFD121E58686}" destId="{E4DB6AD7-34A8-458A-A0C6-223B74780EF3}" srcOrd="0" destOrd="0" presId="urn:microsoft.com/office/officeart/2005/8/layout/balance1"/>
    <dgm:cxn modelId="{BC4896F3-6BE9-4F4F-8A81-8C2069C5CEF7}" srcId="{A497C835-2D18-4CEC-92C2-7259BE06E431}" destId="{0EC917D9-EA21-4ABF-912C-7B31B66DAC9D}" srcOrd="2" destOrd="0" parTransId="{C2FC3F22-37FB-4565-82CE-D73E4D974F9B}" sibTransId="{BC935673-872E-42E7-A037-A90DABC730FD}"/>
    <dgm:cxn modelId="{7E486A5A-0F96-4E74-AB23-5A96DC9B7985}" srcId="{68D797A3-99AA-4615-B8B4-AFD121E58686}" destId="{DAC69E04-B838-4CA3-AA8D-1671789FB997}" srcOrd="2" destOrd="0" parTransId="{F34D1BFC-CA1C-49A6-82D2-89658C4425E4}" sibTransId="{70374182-298D-47F4-AD70-E3126473BDE1}"/>
    <dgm:cxn modelId="{6E1A73A6-12C2-40E9-AD0A-5196DA839BD1}" type="presOf" srcId="{5ECB7F10-90CD-485E-A17F-DAC76D3A4271}" destId="{4C9C56FE-83BA-4E06-AE1B-39C9D8C5FD98}" srcOrd="0" destOrd="0" presId="urn:microsoft.com/office/officeart/2005/8/layout/balance1"/>
    <dgm:cxn modelId="{902DF0E2-E0B6-45BF-B658-C853DEDD8BFC}" srcId="{C4C3CF13-ADC1-4F35-B86A-77BF9DF349B0}" destId="{A497C835-2D18-4CEC-92C2-7259BE06E431}" srcOrd="0" destOrd="0" parTransId="{A10096A0-BA0E-4E57-AF9A-D61486EF8FF5}" sibTransId="{692C8B6B-173D-4102-ADD1-63947B408848}"/>
    <dgm:cxn modelId="{24B35312-2D7B-4DB9-A355-824552652B21}" srcId="{A497C835-2D18-4CEC-92C2-7259BE06E431}" destId="{2C5CF33D-42B9-434F-BFA4-7474DC666466}" srcOrd="3" destOrd="0" parTransId="{D07F2ECD-8505-48CF-9DE0-B2397FD27F4A}" sibTransId="{33F50BBA-13B7-45F0-94A5-D6EA9C0A938C}"/>
    <dgm:cxn modelId="{07ECA546-07CA-4D3B-8CAF-8F7BFF22025B}" type="presOf" srcId="{1E72D557-742E-4143-8217-096BF6B1EE6A}" destId="{C242C760-76C0-4DF1-BC8D-BD3A6850F38D}" srcOrd="0" destOrd="0" presId="urn:microsoft.com/office/officeart/2005/8/layout/balance1"/>
    <dgm:cxn modelId="{7182AD1B-D7C2-4F27-8032-98E4AF31809A}" type="presOf" srcId="{2C5CF33D-42B9-434F-BFA4-7474DC666466}" destId="{A9877A0E-5799-4530-B80E-1C2C95982B20}" srcOrd="0" destOrd="0" presId="urn:microsoft.com/office/officeart/2005/8/layout/balance1"/>
    <dgm:cxn modelId="{790C606C-F057-438D-AD10-99F16F842A81}" type="presOf" srcId="{132F1009-3644-4B5B-B57B-2B90323A9B9E}" destId="{9CF806E7-F5ED-4553-A9B6-A5EDA5023D12}" srcOrd="0" destOrd="0" presId="urn:microsoft.com/office/officeart/2005/8/layout/balance1"/>
    <dgm:cxn modelId="{6226D462-FE2B-4A75-8AA9-22CCE878720D}" srcId="{68D797A3-99AA-4615-B8B4-AFD121E58686}" destId="{7E465C21-004A-4683-BA0D-318E316B9567}" srcOrd="1" destOrd="0" parTransId="{165566FB-5B8A-472E-A009-E064CEE90195}" sibTransId="{C36C0757-5A0B-4EC1-A1CF-D034B75146BB}"/>
    <dgm:cxn modelId="{70382D3E-B5FC-4A1F-B8D6-BAD77C188199}" srcId="{68D797A3-99AA-4615-B8B4-AFD121E58686}" destId="{6DBBD6E4-9AB2-4464-A2F1-4E2D3AC3C571}" srcOrd="4" destOrd="0" parTransId="{F2181A6E-4964-402F-A348-CFFA000C01DA}" sibTransId="{C5B6EE95-3DAE-44B5-8797-7E74230E7457}"/>
    <dgm:cxn modelId="{FC7B9128-6424-40A8-AD98-2E4297842B06}" srcId="{A497C835-2D18-4CEC-92C2-7259BE06E431}" destId="{B4287E39-64FF-4CFF-9011-2DDABAF8AEDD}" srcOrd="0" destOrd="0" parTransId="{AC45ABFB-32C3-471A-B6D9-D3FF44E5E0EA}" sibTransId="{ED20EEA4-5634-4B5B-952F-FFCC16E93D0C}"/>
    <dgm:cxn modelId="{B1228B58-A8B1-4659-9E38-A8BF1C01B67F}" type="presOf" srcId="{B4287E39-64FF-4CFF-9011-2DDABAF8AEDD}" destId="{342FF778-C01E-4266-95E7-CA5F95F0EDED}" srcOrd="0" destOrd="0" presId="urn:microsoft.com/office/officeart/2005/8/layout/balance1"/>
    <dgm:cxn modelId="{79540679-AFE2-4A29-A352-D3DB508F6588}" srcId="{68D797A3-99AA-4615-B8B4-AFD121E58686}" destId="{5ECB7F10-90CD-485E-A17F-DAC76D3A4271}" srcOrd="0" destOrd="0" parTransId="{83EE9537-ECD9-4A35-B361-6C34AFB7DC88}" sibTransId="{270B3F73-C213-4211-8857-8E06CB82D82A}"/>
    <dgm:cxn modelId="{FC86D508-8B97-44CE-A9EB-1E629FD64EFC}" srcId="{68D797A3-99AA-4615-B8B4-AFD121E58686}" destId="{1E72D557-742E-4143-8217-096BF6B1EE6A}" srcOrd="3" destOrd="0" parTransId="{6668C14D-8CE2-4480-89B3-52B1A2960122}" sibTransId="{698304BD-E376-40FF-8B03-B68EC21022FB}"/>
    <dgm:cxn modelId="{0BB68029-7672-4848-8E5B-AC783EED4271}" type="presOf" srcId="{A497C835-2D18-4CEC-92C2-7259BE06E431}" destId="{66B3355A-2FA6-4F88-992B-B309CF1DED2F}" srcOrd="0" destOrd="0" presId="urn:microsoft.com/office/officeart/2005/8/layout/balance1"/>
    <dgm:cxn modelId="{1BFB6487-1F97-4416-A13E-54B1F345BF91}" type="presParOf" srcId="{4E8CFD42-DC85-410A-A63A-844037C1CA90}" destId="{7BC8D91E-16E9-446E-A5DD-363490264F08}" srcOrd="0" destOrd="0" presId="urn:microsoft.com/office/officeart/2005/8/layout/balance1"/>
    <dgm:cxn modelId="{D66FD0D0-C1C9-4B36-81EC-17F70B9FAE38}" type="presParOf" srcId="{4E8CFD42-DC85-410A-A63A-844037C1CA90}" destId="{C792CFB8-6BAA-4913-917C-99444D57560B}" srcOrd="1" destOrd="0" presId="urn:microsoft.com/office/officeart/2005/8/layout/balance1"/>
    <dgm:cxn modelId="{663DE675-6FFC-48DB-931F-61069CC21DD1}" type="presParOf" srcId="{C792CFB8-6BAA-4913-917C-99444D57560B}" destId="{66B3355A-2FA6-4F88-992B-B309CF1DED2F}" srcOrd="0" destOrd="0" presId="urn:microsoft.com/office/officeart/2005/8/layout/balance1"/>
    <dgm:cxn modelId="{7E4DC6DC-388D-4CA6-BC54-2D9502013940}" type="presParOf" srcId="{C792CFB8-6BAA-4913-917C-99444D57560B}" destId="{E4DB6AD7-34A8-458A-A0C6-223B74780EF3}" srcOrd="1" destOrd="0" presId="urn:microsoft.com/office/officeart/2005/8/layout/balance1"/>
    <dgm:cxn modelId="{A7462860-0457-4F86-88AE-7E799F22C768}" type="presParOf" srcId="{4E8CFD42-DC85-410A-A63A-844037C1CA90}" destId="{5CD40F7E-AF40-4999-BDB2-B36CFC76BE3F}" srcOrd="2" destOrd="0" presId="urn:microsoft.com/office/officeart/2005/8/layout/balance1"/>
    <dgm:cxn modelId="{B1B445F4-E6D0-4157-B8A2-4D182B1CECE4}" type="presParOf" srcId="{5CD40F7E-AF40-4999-BDB2-B36CFC76BE3F}" destId="{0BC08C9A-0B79-47CB-882E-EA18BB43B15B}" srcOrd="0" destOrd="0" presId="urn:microsoft.com/office/officeart/2005/8/layout/balance1"/>
    <dgm:cxn modelId="{51D72097-BF7C-4C6E-9AD9-2862E8F214BB}" type="presParOf" srcId="{5CD40F7E-AF40-4999-BDB2-B36CFC76BE3F}" destId="{DA2DA71A-B842-4F04-BD86-597BCE467743}" srcOrd="1" destOrd="0" presId="urn:microsoft.com/office/officeart/2005/8/layout/balance1"/>
    <dgm:cxn modelId="{3A590EB8-CA19-4099-8BE6-006C35BA2DDE}" type="presParOf" srcId="{5CD40F7E-AF40-4999-BDB2-B36CFC76BE3F}" destId="{32CC5645-5CBC-489D-A91F-49AA5953B48E}" srcOrd="2" destOrd="0" presId="urn:microsoft.com/office/officeart/2005/8/layout/balance1"/>
    <dgm:cxn modelId="{881D991A-6273-4619-B5FB-810417553B31}" type="presParOf" srcId="{5CD40F7E-AF40-4999-BDB2-B36CFC76BE3F}" destId="{4C9C56FE-83BA-4E06-AE1B-39C9D8C5FD98}" srcOrd="3" destOrd="0" presId="urn:microsoft.com/office/officeart/2005/8/layout/balance1"/>
    <dgm:cxn modelId="{F2AE2F11-BDF3-454C-9BA0-A280F61512EF}" type="presParOf" srcId="{5CD40F7E-AF40-4999-BDB2-B36CFC76BE3F}" destId="{C9F325F0-AA54-4FEE-BD0C-942E2380F173}" srcOrd="4" destOrd="0" presId="urn:microsoft.com/office/officeart/2005/8/layout/balance1"/>
    <dgm:cxn modelId="{F895B11C-C51F-4903-872C-43D186D63BDC}" type="presParOf" srcId="{5CD40F7E-AF40-4999-BDB2-B36CFC76BE3F}" destId="{293AA630-8A1C-4555-AB79-C7B48AB005A6}" srcOrd="5" destOrd="0" presId="urn:microsoft.com/office/officeart/2005/8/layout/balance1"/>
    <dgm:cxn modelId="{09F57082-3EE3-4977-8F21-B4FE7A5A6D3E}" type="presParOf" srcId="{5CD40F7E-AF40-4999-BDB2-B36CFC76BE3F}" destId="{C242C760-76C0-4DF1-BC8D-BD3A6850F38D}" srcOrd="6" destOrd="0" presId="urn:microsoft.com/office/officeart/2005/8/layout/balance1"/>
    <dgm:cxn modelId="{B1CBAD67-7C1F-4FAD-A5AC-B64855100DBE}" type="presParOf" srcId="{5CD40F7E-AF40-4999-BDB2-B36CFC76BE3F}" destId="{342FF778-C01E-4266-95E7-CA5F95F0EDED}" srcOrd="7" destOrd="0" presId="urn:microsoft.com/office/officeart/2005/8/layout/balance1"/>
    <dgm:cxn modelId="{33396E50-6F26-494E-A44B-44A1ADE2A6E9}" type="presParOf" srcId="{5CD40F7E-AF40-4999-BDB2-B36CFC76BE3F}" destId="{9CF806E7-F5ED-4553-A9B6-A5EDA5023D12}" srcOrd="8" destOrd="0" presId="urn:microsoft.com/office/officeart/2005/8/layout/balance1"/>
    <dgm:cxn modelId="{7EA2769A-E7E8-49E5-86CD-780FBF49EAB2}" type="presParOf" srcId="{5CD40F7E-AF40-4999-BDB2-B36CFC76BE3F}" destId="{96BCE9EF-4D46-4AC3-97F2-608621F0D37F}" srcOrd="9" destOrd="0" presId="urn:microsoft.com/office/officeart/2005/8/layout/balance1"/>
    <dgm:cxn modelId="{9958E77D-77C5-4799-9BBB-B52B9E602C06}" type="presParOf" srcId="{5CD40F7E-AF40-4999-BDB2-B36CFC76BE3F}" destId="{A9877A0E-5799-4530-B80E-1C2C95982B20}" srcOrd="10" destOrd="0" presId="urn:microsoft.com/office/officeart/2005/8/layout/balance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6B3355A-2FA6-4F88-992B-B309CF1DED2F}">
      <dsp:nvSpPr>
        <dsp:cNvPr id="0" name=""/>
        <dsp:cNvSpPr/>
      </dsp:nvSpPr>
      <dsp:spPr>
        <a:xfrm>
          <a:off x="1724410" y="0"/>
          <a:ext cx="2284760" cy="1269311"/>
        </a:xfrm>
        <a:prstGeom prst="roundRect">
          <a:avLst>
            <a:gd name="adj" fmla="val 1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600" kern="1200" dirty="0" smtClean="0"/>
            <a:t>Service Broker</a:t>
          </a:r>
          <a:endParaRPr lang="en-US" sz="3600" kern="1200" dirty="0"/>
        </a:p>
      </dsp:txBody>
      <dsp:txXfrm>
        <a:off x="1761587" y="37177"/>
        <a:ext cx="2210406" cy="1194957"/>
      </dsp:txXfrm>
    </dsp:sp>
    <dsp:sp modelId="{E4DB6AD7-34A8-458A-A0C6-223B74780EF3}">
      <dsp:nvSpPr>
        <dsp:cNvPr id="0" name=""/>
        <dsp:cNvSpPr/>
      </dsp:nvSpPr>
      <dsp:spPr>
        <a:xfrm>
          <a:off x="5024619" y="0"/>
          <a:ext cx="2284760" cy="1269311"/>
        </a:xfrm>
        <a:prstGeom prst="roundRect">
          <a:avLst>
            <a:gd name="adj" fmla="val 1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600" kern="1200" dirty="0" smtClean="0"/>
            <a:t>Tables as Queues</a:t>
          </a:r>
          <a:endParaRPr lang="en-US" sz="3600" kern="1200" dirty="0"/>
        </a:p>
      </dsp:txBody>
      <dsp:txXfrm>
        <a:off x="5061796" y="37177"/>
        <a:ext cx="2210406" cy="1194957"/>
      </dsp:txXfrm>
    </dsp:sp>
    <dsp:sp modelId="{DA2DA71A-B842-4F04-BD86-597BCE467743}">
      <dsp:nvSpPr>
        <dsp:cNvPr id="0" name=""/>
        <dsp:cNvSpPr/>
      </dsp:nvSpPr>
      <dsp:spPr>
        <a:xfrm>
          <a:off x="4040903" y="5394572"/>
          <a:ext cx="951983" cy="951983"/>
        </a:xfrm>
        <a:prstGeom prst="triangle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2CC5645-5CBC-489D-A91F-49AA5953B48E}">
      <dsp:nvSpPr>
        <dsp:cNvPr id="0" name=""/>
        <dsp:cNvSpPr/>
      </dsp:nvSpPr>
      <dsp:spPr>
        <a:xfrm>
          <a:off x="1660944" y="4996008"/>
          <a:ext cx="5711900" cy="38587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C9C56FE-83BA-4E06-AE1B-39C9D8C5FD98}">
      <dsp:nvSpPr>
        <dsp:cNvPr id="0" name=""/>
        <dsp:cNvSpPr/>
      </dsp:nvSpPr>
      <dsp:spPr>
        <a:xfrm>
          <a:off x="5024619" y="4168417"/>
          <a:ext cx="2284760" cy="78189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Single Database</a:t>
          </a:r>
          <a:endParaRPr lang="en-US" sz="1800" kern="1200" dirty="0"/>
        </a:p>
      </dsp:txBody>
      <dsp:txXfrm>
        <a:off x="5062788" y="4206586"/>
        <a:ext cx="2208422" cy="705557"/>
      </dsp:txXfrm>
    </dsp:sp>
    <dsp:sp modelId="{C9F325F0-AA54-4FEE-BD0C-942E2380F173}">
      <dsp:nvSpPr>
        <dsp:cNvPr id="0" name=""/>
        <dsp:cNvSpPr/>
      </dsp:nvSpPr>
      <dsp:spPr>
        <a:xfrm>
          <a:off x="5024619" y="3325595"/>
          <a:ext cx="2284760" cy="78189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Single Priority</a:t>
          </a:r>
          <a:endParaRPr lang="en-US" sz="1800" kern="1200" dirty="0"/>
        </a:p>
      </dsp:txBody>
      <dsp:txXfrm>
        <a:off x="5062788" y="3363764"/>
        <a:ext cx="2208422" cy="705557"/>
      </dsp:txXfrm>
    </dsp:sp>
    <dsp:sp modelId="{293AA630-8A1C-4555-AB79-C7B48AB005A6}">
      <dsp:nvSpPr>
        <dsp:cNvPr id="0" name=""/>
        <dsp:cNvSpPr/>
      </dsp:nvSpPr>
      <dsp:spPr>
        <a:xfrm>
          <a:off x="5024619" y="2482772"/>
          <a:ext cx="2284760" cy="78189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Harder Scalability</a:t>
          </a:r>
          <a:endParaRPr lang="en-US" sz="1800" kern="1200" dirty="0"/>
        </a:p>
      </dsp:txBody>
      <dsp:txXfrm>
        <a:off x="5062788" y="2520941"/>
        <a:ext cx="2208422" cy="705557"/>
      </dsp:txXfrm>
    </dsp:sp>
    <dsp:sp modelId="{C242C760-76C0-4DF1-BC8D-BD3A6850F38D}">
      <dsp:nvSpPr>
        <dsp:cNvPr id="0" name=""/>
        <dsp:cNvSpPr/>
      </dsp:nvSpPr>
      <dsp:spPr>
        <a:xfrm>
          <a:off x="5024619" y="1624718"/>
          <a:ext cx="2284760" cy="78189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Simple Message Types</a:t>
          </a:r>
          <a:endParaRPr lang="en-US" sz="1800" kern="1200" dirty="0"/>
        </a:p>
      </dsp:txBody>
      <dsp:txXfrm>
        <a:off x="5062788" y="1662887"/>
        <a:ext cx="2208422" cy="705557"/>
      </dsp:txXfrm>
    </dsp:sp>
    <dsp:sp modelId="{342FF778-C01E-4266-95E7-CA5F95F0EDED}">
      <dsp:nvSpPr>
        <dsp:cNvPr id="0" name=""/>
        <dsp:cNvSpPr/>
      </dsp:nvSpPr>
      <dsp:spPr>
        <a:xfrm>
          <a:off x="1724410" y="4168417"/>
          <a:ext cx="2284760" cy="78189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Multiple Servers</a:t>
          </a:r>
          <a:endParaRPr lang="en-US" sz="1800" kern="1200" dirty="0"/>
        </a:p>
      </dsp:txBody>
      <dsp:txXfrm>
        <a:off x="1762579" y="4206586"/>
        <a:ext cx="2208422" cy="705557"/>
      </dsp:txXfrm>
    </dsp:sp>
    <dsp:sp modelId="{9CF806E7-F5ED-4553-A9B6-A5EDA5023D12}">
      <dsp:nvSpPr>
        <dsp:cNvPr id="0" name=""/>
        <dsp:cNvSpPr/>
      </dsp:nvSpPr>
      <dsp:spPr>
        <a:xfrm>
          <a:off x="1724410" y="3325595"/>
          <a:ext cx="2284760" cy="78189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Multiple Priorities</a:t>
          </a:r>
          <a:endParaRPr lang="en-US" sz="1800" kern="1200" dirty="0"/>
        </a:p>
      </dsp:txBody>
      <dsp:txXfrm>
        <a:off x="1762579" y="3363764"/>
        <a:ext cx="2208422" cy="705557"/>
      </dsp:txXfrm>
    </dsp:sp>
    <dsp:sp modelId="{96BCE9EF-4D46-4AC3-97F2-608621F0D37F}">
      <dsp:nvSpPr>
        <dsp:cNvPr id="0" name=""/>
        <dsp:cNvSpPr/>
      </dsp:nvSpPr>
      <dsp:spPr>
        <a:xfrm>
          <a:off x="1724410" y="2482772"/>
          <a:ext cx="2284760" cy="78189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Easy Scalability</a:t>
          </a:r>
          <a:endParaRPr lang="en-US" sz="1800" kern="1200" dirty="0"/>
        </a:p>
      </dsp:txBody>
      <dsp:txXfrm>
        <a:off x="1762579" y="2520941"/>
        <a:ext cx="2208422" cy="705557"/>
      </dsp:txXfrm>
    </dsp:sp>
    <dsp:sp modelId="{A9877A0E-5799-4530-B80E-1C2C95982B20}">
      <dsp:nvSpPr>
        <dsp:cNvPr id="0" name=""/>
        <dsp:cNvSpPr/>
      </dsp:nvSpPr>
      <dsp:spPr>
        <a:xfrm>
          <a:off x="1724410" y="1624718"/>
          <a:ext cx="2284760" cy="78189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Dynamic Message Types</a:t>
          </a:r>
          <a:endParaRPr lang="en-US" sz="1800" kern="1200" dirty="0"/>
        </a:p>
      </dsp:txBody>
      <dsp:txXfrm>
        <a:off x="1762579" y="1662887"/>
        <a:ext cx="2208422" cy="70555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balance1">
  <dgm:title val=""/>
  <dgm:desc val=""/>
  <dgm:catLst>
    <dgm:cat type="relationship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23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25" srcId="2" destId="23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2"/>
        <dgm:pt modelId="21"/>
        <dgm:pt modelId="22"/>
        <dgm:pt modelId="23"/>
      </dgm:ptLst>
      <dgm:cxnLst>
        <dgm:cxn modelId="4" srcId="0" destId="1" srcOrd="0" destOrd="0"/>
        <dgm:cxn modelId="5" srcId="0" destId="2" srcOrd="1" destOrd="0"/>
        <dgm:cxn modelId="15" srcId="1" destId="11" srcOrd="0" destOrd="0"/>
        <dgm:cxn modelId="16" srcId="1" destId="12" srcOrd="0" destOrd="0"/>
        <dgm:cxn modelId="17" srcId="1" destId="13" srcOrd="0" destOrd="0"/>
        <dgm:cxn modelId="25" srcId="2" destId="21" srcOrd="0" destOrd="0"/>
        <dgm:cxn modelId="26" srcId="2" destId="22" srcOrd="0" destOrd="0"/>
        <dgm:cxn modelId="27" srcId="2" destId="23" srcOrd="0" destOrd="0"/>
      </dgm:cxnLst>
      <dgm:bg/>
      <dgm:whole/>
    </dgm:dataModel>
  </dgm:clrData>
  <dgm:layoutNode name="outerComposite">
    <dgm:varLst>
      <dgm:chMax val="2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>
      <dgm:constr type="h" for="ch" forName="parentComposite" refType="h" refFor="ch" refForName="dummyMaxCanvas" op="equ" fact="0.2"/>
      <dgm:constr type="t" for="ch" forName="parentComposite"/>
      <dgm:constr type="h" for="ch" forName="childrenComposite" refType="h" refFor="ch" refForName="dummyMaxCanvas" op="equ" fact="0.8"/>
      <dgm:constr type="t" for="ch" forName="childrenComposite" refType="h" refFor="ch" refForName="dummyMaxCanvas" fact="0.2"/>
    </dgm:constrLst>
    <dgm:ruleLst/>
    <dgm:layoutNode name="dummyMaxCanvas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parentComposite">
      <dgm:alg type="composite"/>
      <dgm:shape xmlns:r="http://schemas.openxmlformats.org/officeDocument/2006/relationships" r:blip="">
        <dgm:adjLst/>
      </dgm:shape>
      <dgm:presOf/>
      <dgm:constrLst>
        <dgm:constr type="w" for="ch" forName="parent1" refType="w" fact="0.36"/>
        <dgm:constr type="ctrX" for="ch" forName="parent1" refType="w" fact="0.24"/>
        <dgm:constr type="w" for="ch" forName="parent2" refType="w" fact="0.36"/>
        <dgm:constr type="ctrX" for="ch" forName="parent2" refType="w" fact="0.76"/>
        <dgm:constr type="primFontSz" for="ch" ptType="node" op="equ"/>
      </dgm:constrLst>
      <dgm:ruleLst/>
      <dgm:layoutNode name="parent1" styleLbl="alignAccFollowNode1">
        <dgm:varLst>
          <dgm:chMax val="4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ch" ptType="node" cnt="1"/>
        <dgm:constrLst>
          <dgm:constr type="primFontSz" val="65"/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parent2" styleLbl="alignAccFollowNode1">
        <dgm:varLst>
          <dgm:chMax val="4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ch" ptType="node" st="2" cnt="1"/>
        <dgm:constrLst>
          <dgm:constr type="primFontSz" val="65"/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</dgm:layoutNode>
    <dgm:layoutNode name="childrenComposite">
      <dgm:alg type="composite"/>
      <dgm:shape xmlns:r="http://schemas.openxmlformats.org/officeDocument/2006/relationships" r:blip="">
        <dgm:adjLst/>
      </dgm:shape>
      <dgm:presOf/>
      <dgm:constrLst>
        <dgm:constr type="primFontSz" for="ch" ptType="node" op="equ" val="65"/>
        <dgm:constr type="w" for="ch" forName="fulcrum" refType="w" fact="0.15"/>
        <dgm:constr type="h" for="ch" forName="fulcrum" refType="w" refFor="ch" refForName="fulcrum"/>
        <dgm:constr type="b" for="ch" forName="fulcrum" refType="h"/>
        <dgm:constr type="ctrX" for="ch" forName="fulcrum" refType="w" fact="0.5"/>
        <dgm:constr type="w" for="ch" forName="balance_00" refType="w" fact="0.9"/>
        <dgm:constr type="h" for="ch" forName="balance_00" refType="h" fact="0.076"/>
        <dgm:constr type="b" for="ch" forName="balance_00" refType="h" fact="0.81"/>
        <dgm:constr type="ctrX" for="ch" forName="balance_00" refType="w" fact="0.5"/>
        <dgm:constr type="w" for="ch" forName="balance_01" refType="w"/>
        <dgm:constr type="h" for="ch" forName="balance_01" refType="h" fact="0.157"/>
        <dgm:constr type="b" for="ch" forName="balance_01" refType="h" fact="0.85"/>
        <dgm:constr type="ctrX" for="ch" forName="balance_01" refType="w" fact="0.5"/>
        <dgm:constr type="w" for="ch" forName="balance_02" refType="w"/>
        <dgm:constr type="h" for="ch" forName="balance_02" refType="h" fact="0.157"/>
        <dgm:constr type="b" for="ch" forName="balance_02" refType="h" fact="0.85"/>
        <dgm:constr type="ctrX" for="ch" forName="balance_02" refType="w" fact="0.5"/>
        <dgm:constr type="w" for="ch" forName="balance_03" refType="w"/>
        <dgm:constr type="h" for="ch" forName="balance_03" refType="h" fact="0.157"/>
        <dgm:constr type="b" for="ch" forName="balance_03" refType="h" fact="0.85"/>
        <dgm:constr type="ctrX" for="ch" forName="balance_03" refType="w" fact="0.5"/>
        <dgm:constr type="w" for="ch" forName="balance_04" refType="w"/>
        <dgm:constr type="h" for="ch" forName="balance_04" refType="h" fact="0.157"/>
        <dgm:constr type="b" for="ch" forName="balance_04" refType="h" fact="0.85"/>
        <dgm:constr type="ctrX" for="ch" forName="balance_04" refType="w" fact="0.5"/>
        <dgm:constr type="w" for="ch" forName="balance_10" refType="w"/>
        <dgm:constr type="h" for="ch" forName="balance_10" refType="h" fact="0.157"/>
        <dgm:constr type="b" for="ch" forName="balance_10" refType="h" fact="0.85"/>
        <dgm:constr type="ctrX" for="ch" forName="balance_10" refType="w" fact="0.5"/>
        <dgm:constr type="w" for="ch" forName="balance_11" refType="w" fact="0.9"/>
        <dgm:constr type="h" for="ch" forName="balance_11" refType="h" fact="0.076"/>
        <dgm:constr type="b" for="ch" forName="balance_11" refType="h" fact="0.81"/>
        <dgm:constr type="ctrX" for="ch" forName="balance_11" refType="w" fact="0.5"/>
        <dgm:constr type="w" for="ch" forName="balance_12" refType="w"/>
        <dgm:constr type="h" for="ch" forName="balance_12" refType="h" fact="0.157"/>
        <dgm:constr type="b" for="ch" forName="balance_12" refType="h" fact="0.85"/>
        <dgm:constr type="ctrX" for="ch" forName="balance_12" refType="w" fact="0.5"/>
        <dgm:constr type="w" for="ch" forName="balance_13" refType="w"/>
        <dgm:constr type="h" for="ch" forName="balance_13" refType="h" fact="0.157"/>
        <dgm:constr type="b" for="ch" forName="balance_13" refType="h" fact="0.85"/>
        <dgm:constr type="ctrX" for="ch" forName="balance_13" refType="w" fact="0.5"/>
        <dgm:constr type="w" for="ch" forName="balance_14" refType="w"/>
        <dgm:constr type="h" for="ch" forName="balance_14" refType="h" fact="0.157"/>
        <dgm:constr type="b" for="ch" forName="balance_14" refType="h" fact="0.85"/>
        <dgm:constr type="ctrX" for="ch" forName="balance_14" refType="w" fact="0.5"/>
        <dgm:constr type="w" for="ch" forName="balance_20" refType="w"/>
        <dgm:constr type="h" for="ch" forName="balance_20" refType="h" fact="0.157"/>
        <dgm:constr type="b" for="ch" forName="balance_20" refType="h" fact="0.85"/>
        <dgm:constr type="ctrX" for="ch" forName="balance_20" refType="w" fact="0.5"/>
        <dgm:constr type="w" for="ch" forName="balance_21" refType="w"/>
        <dgm:constr type="h" for="ch" forName="balance_21" refType="h" fact="0.157"/>
        <dgm:constr type="b" for="ch" forName="balance_21" refType="h" fact="0.85"/>
        <dgm:constr type="ctrX" for="ch" forName="balance_21" refType="w" fact="0.5"/>
        <dgm:constr type="w" for="ch" forName="balance_22" refType="w" fact="0.9"/>
        <dgm:constr type="h" for="ch" forName="balance_22" refType="h" fact="0.076"/>
        <dgm:constr type="b" for="ch" forName="balance_22" refType="h" fact="0.81"/>
        <dgm:constr type="ctrX" for="ch" forName="balance_22" refType="w" fact="0.5"/>
        <dgm:constr type="w" for="ch" forName="balance_23" refType="w"/>
        <dgm:constr type="h" for="ch" forName="balance_23" refType="h" fact="0.157"/>
        <dgm:constr type="b" for="ch" forName="balance_23" refType="h" fact="0.85"/>
        <dgm:constr type="ctrX" for="ch" forName="balance_23" refType="w" fact="0.5"/>
        <dgm:constr type="w" for="ch" forName="balance_24" refType="w"/>
        <dgm:constr type="h" for="ch" forName="balance_24" refType="h" fact="0.157"/>
        <dgm:constr type="b" for="ch" forName="balance_24" refType="h" fact="0.85"/>
        <dgm:constr type="ctrX" for="ch" forName="balance_24" refType="w" fact="0.5"/>
        <dgm:constr type="w" for="ch" forName="balance_30" refType="w"/>
        <dgm:constr type="h" for="ch" forName="balance_30" refType="h" fact="0.157"/>
        <dgm:constr type="b" for="ch" forName="balance_30" refType="h" fact="0.85"/>
        <dgm:constr type="ctrX" for="ch" forName="balance_30" refType="w" fact="0.5"/>
        <dgm:constr type="w" for="ch" forName="balance_31" refType="w"/>
        <dgm:constr type="h" for="ch" forName="balance_31" refType="h" fact="0.157"/>
        <dgm:constr type="b" for="ch" forName="balance_31" refType="h" fact="0.85"/>
        <dgm:constr type="ctrX" for="ch" forName="balance_31" refType="w" fact="0.5"/>
        <dgm:constr type="w" for="ch" forName="balance_32" refType="w"/>
        <dgm:constr type="h" for="ch" forName="balance_32" refType="h" fact="0.157"/>
        <dgm:constr type="b" for="ch" forName="balance_32" refType="h" fact="0.85"/>
        <dgm:constr type="ctrX" for="ch" forName="balance_32" refType="w" fact="0.5"/>
        <dgm:constr type="w" for="ch" forName="balance_33" refType="w" fact="0.9"/>
        <dgm:constr type="h" for="ch" forName="balance_33" refType="h" fact="0.076"/>
        <dgm:constr type="b" for="ch" forName="balance_33" refType="h" fact="0.81"/>
        <dgm:constr type="ctrX" for="ch" forName="balance_33" refType="w" fact="0.5"/>
        <dgm:constr type="w" for="ch" forName="balance_34" refType="w"/>
        <dgm:constr type="h" for="ch" forName="balance_34" refType="h" fact="0.157"/>
        <dgm:constr type="b" for="ch" forName="balance_34" refType="h" fact="0.85"/>
        <dgm:constr type="ctrX" for="ch" forName="balance_34" refType="w" fact="0.5"/>
        <dgm:constr type="w" for="ch" forName="balance_40" refType="w"/>
        <dgm:constr type="h" for="ch" forName="balance_40" refType="h" fact="0.157"/>
        <dgm:constr type="b" for="ch" forName="balance_40" refType="h" fact="0.85"/>
        <dgm:constr type="ctrX" for="ch" forName="balance_40" refType="w" fact="0.5"/>
        <dgm:constr type="w" for="ch" forName="balance_41" refType="w"/>
        <dgm:constr type="h" for="ch" forName="balance_41" refType="h" fact="0.157"/>
        <dgm:constr type="b" for="ch" forName="balance_41" refType="h" fact="0.85"/>
        <dgm:constr type="ctrX" for="ch" forName="balance_41" refType="w" fact="0.5"/>
        <dgm:constr type="w" for="ch" forName="balance_42" refType="w"/>
        <dgm:constr type="h" for="ch" forName="balance_42" refType="h" fact="0.157"/>
        <dgm:constr type="b" for="ch" forName="balance_42" refType="h" fact="0.85"/>
        <dgm:constr type="ctrX" for="ch" forName="balance_42" refType="w" fact="0.5"/>
        <dgm:constr type="w" for="ch" forName="balance_43" refType="w"/>
        <dgm:constr type="h" for="ch" forName="balance_43" refType="h" fact="0.157"/>
        <dgm:constr type="b" for="ch" forName="balance_43" refType="h" fact="0.85"/>
        <dgm:constr type="ctrX" for="ch" forName="balance_43" refType="w" fact="0.5"/>
        <dgm:constr type="w" for="ch" forName="balance_44" refType="w" fact="0.9"/>
        <dgm:constr type="h" for="ch" forName="balance_44" refType="h" fact="0.076"/>
        <dgm:constr type="b" for="ch" forName="balance_44" refType="h" fact="0.81"/>
        <dgm:constr type="ctrX" for="ch" forName="balance_44" refType="w" fact="0.5"/>
        <dgm:constr type="w" for="ch" forName="right_01_1" refType="w" fact="0.4"/>
        <dgm:constr type="h" for="ch" forName="right_01_1" refType="h" fact="0.7"/>
        <dgm:constr type="b" for="ch" forName="right_01_1" refType="h" fact="0.76"/>
        <dgm:constr type="ctrX" for="ch" forName="right_01_1" refType="w" fact="0.78"/>
        <dgm:constr type="w" for="ch" forName="left_10_1" refType="w" fact="0.4"/>
        <dgm:constr type="h" for="ch" forName="left_10_1" refType="h" fact="0.7"/>
        <dgm:constr type="b" for="ch" forName="left_10_1" refType="h" fact="0.76"/>
        <dgm:constr type="ctrX" for="ch" forName="left_10_1" refType="w" fact="0.22"/>
        <dgm:constr type="w" for="ch" forName="right_11_1" refType="w" fact="0.36"/>
        <dgm:constr type="h" for="ch" forName="right_11_1" refType="h" fact="0.67"/>
        <dgm:constr type="b" for="ch" forName="right_11_1" refType="h" fact="0.725"/>
        <dgm:constr type="ctrX" for="ch" forName="right_11_1" refType="w" fact="0.76"/>
        <dgm:constr type="w" for="ch" forName="left_11_1" refType="w" fact="0.36"/>
        <dgm:constr type="h" for="ch" forName="left_11_1" refType="h" fact="0.67"/>
        <dgm:constr type="b" for="ch" forName="left_11_1" refType="h" fact="0.725"/>
        <dgm:constr type="ctrX" for="ch" forName="left_11_1" refType="w" fact="0.24"/>
        <dgm:constr type="w" for="ch" forName="right_02_1" refType="w" fact="0.388"/>
        <dgm:constr type="h" for="ch" forName="right_02_1" refType="h" fact="0.36"/>
        <dgm:constr type="b" for="ch" forName="right_02_1" refType="h" fact="0.76"/>
        <dgm:constr type="ctrX" for="ch" forName="right_02_1" refType="w" fact="0.77"/>
        <dgm:constr type="w" for="ch" forName="right_02_2" refType="w" fact="0.388"/>
        <dgm:constr type="h" for="ch" forName="right_02_2" refType="h" fact="0.36"/>
        <dgm:constr type="b" for="ch" forName="right_02_2" refType="h" fact="0.42"/>
        <dgm:constr type="ctrX" for="ch" forName="right_02_2" refType="w" fact="0.79"/>
        <dgm:constr type="w" for="ch" forName="left_20_1" refType="w" fact="0.388"/>
        <dgm:constr type="h" for="ch" forName="left_20_1" refType="h" fact="0.36"/>
        <dgm:constr type="b" for="ch" forName="left_20_1" refType="h" fact="0.76"/>
        <dgm:constr type="ctrX" for="ch" forName="left_20_1" refType="w" fact="0.23"/>
        <dgm:constr type="w" for="ch" forName="left_20_2" refType="w" fact="0.388"/>
        <dgm:constr type="h" for="ch" forName="left_20_2" refType="h" fact="0.36"/>
        <dgm:constr type="b" for="ch" forName="left_20_2" refType="h" fact="0.42"/>
        <dgm:constr type="ctrX" for="ch" forName="left_20_2" refType="w" fact="0.21"/>
        <dgm:constr type="w" for="ch" forName="right_12_1" refType="w" fact="0.388"/>
        <dgm:constr type="h" for="ch" forName="right_12_1" refType="h" fact="0.36"/>
        <dgm:constr type="b" for="ch" forName="right_12_1" refType="h" fact="0.76"/>
        <dgm:constr type="ctrX" for="ch" forName="right_12_1" refType="w" fact="0.77"/>
        <dgm:constr type="w" for="ch" forName="right_12_2" refType="w" fact="0.388"/>
        <dgm:constr type="h" for="ch" forName="right_12_2" refType="h" fact="0.36"/>
        <dgm:constr type="b" for="ch" forName="right_12_2" refType="h" fact="0.42"/>
        <dgm:constr type="ctrX" for="ch" forName="right_12_2" refType="w" fact="0.79"/>
        <dgm:constr type="w" for="ch" forName="left_12_1" refType="w" fact="0.388"/>
        <dgm:constr type="h" for="ch" forName="left_12_1" refType="h" fact="0.36"/>
        <dgm:constr type="b" for="ch" forName="left_12_1" refType="h" fact="0.715"/>
        <dgm:constr type="ctrX" for="ch" forName="left_12_1" refType="w" fact="0.255"/>
        <dgm:constr type="w" for="ch" forName="right_22_1" refType="w" fact="0.36"/>
        <dgm:constr type="h" for="ch" forName="right_22_1" refType="h" fact="0.32"/>
        <dgm:constr type="b" for="ch" forName="right_22_1" refType="h" fact="0.725"/>
        <dgm:constr type="ctrX" for="ch" forName="right_22_1" refType="w" fact="0.76"/>
        <dgm:constr type="w" for="ch" forName="right_22_2" refType="w" fact="0.36"/>
        <dgm:constr type="h" for="ch" forName="right_22_2" refType="h" fact="0.32"/>
        <dgm:constr type="b" for="ch" forName="right_22_2" refType="h" fact="0.39"/>
        <dgm:constr type="ctrX" for="ch" forName="right_22_2" refType="w" fact="0.76"/>
        <dgm:constr type="w" for="ch" forName="left_22_1" refType="w" fact="0.36"/>
        <dgm:constr type="h" for="ch" forName="left_22_1" refType="h" fact="0.32"/>
        <dgm:constr type="b" for="ch" forName="left_22_1" refType="h" fact="0.725"/>
        <dgm:constr type="ctrX" for="ch" forName="left_22_1" refType="w" fact="0.24"/>
        <dgm:constr type="w" for="ch" forName="left_22_2" refType="w" fact="0.36"/>
        <dgm:constr type="h" for="ch" forName="left_22_2" refType="h" fact="0.32"/>
        <dgm:constr type="b" for="ch" forName="left_22_2" refType="h" fact="0.39"/>
        <dgm:constr type="ctrX" for="ch" forName="left_22_2" refType="w" fact="0.24"/>
        <dgm:constr type="w" for="ch" forName="left_21_1" refType="w" fact="0.388"/>
        <dgm:constr type="h" for="ch" forName="left_21_1" refType="h" fact="0.36"/>
        <dgm:constr type="b" for="ch" forName="left_21_1" refType="h" fact="0.76"/>
        <dgm:constr type="ctrX" for="ch" forName="left_21_1" refType="w" fact="0.23"/>
        <dgm:constr type="w" for="ch" forName="left_21_2" refType="w" fact="0.388"/>
        <dgm:constr type="h" for="ch" forName="left_21_2" refType="h" fact="0.36"/>
        <dgm:constr type="b" for="ch" forName="left_21_2" refType="h" fact="0.42"/>
        <dgm:constr type="ctrX" for="ch" forName="left_21_2" refType="w" fact="0.21"/>
        <dgm:constr type="w" for="ch" forName="right_21_1" refType="w" fact="0.388"/>
        <dgm:constr type="h" for="ch" forName="right_21_1" refType="h" fact="0.36"/>
        <dgm:constr type="b" for="ch" forName="right_21_1" refType="h" fact="0.715"/>
        <dgm:constr type="ctrX" for="ch" forName="right_21_1" refType="w" fact="0.745"/>
        <dgm:constr type="w" for="ch" forName="right_03_1" refType="w" fact="0.37"/>
        <dgm:constr type="h" for="ch" forName="right_03_1" refType="h" fact="0.24"/>
        <dgm:constr type="b" for="ch" forName="right_03_1" refType="h" fact="0.76"/>
        <dgm:constr type="ctrX" for="ch" forName="right_03_1" refType="w" fact="0.77"/>
        <dgm:constr type="w" for="ch" forName="right_03_2" refType="w" fact="0.37"/>
        <dgm:constr type="h" for="ch" forName="right_03_2" refType="h" fact="0.24"/>
        <dgm:constr type="b" for="ch" forName="right_03_2" refType="h" fact="0.535"/>
        <dgm:constr type="ctrX" for="ch" forName="right_03_2" refType="w" fact="0.783"/>
        <dgm:constr type="w" for="ch" forName="right_03_3" refType="w" fact="0.37"/>
        <dgm:constr type="h" for="ch" forName="right_03_3" refType="h" fact="0.24"/>
        <dgm:constr type="b" for="ch" forName="right_03_3" refType="h" fact="0.315"/>
        <dgm:constr type="ctrX" for="ch" forName="right_03_3" refType="w" fact="0.796"/>
        <dgm:constr type="w" for="ch" forName="left_30_1" refType="w" fact="0.37"/>
        <dgm:constr type="h" for="ch" forName="left_30_1" refType="h" fact="0.24"/>
        <dgm:constr type="b" for="ch" forName="left_30_1" refType="h" fact="0.76"/>
        <dgm:constr type="ctrX" for="ch" forName="left_30_1" refType="w" fact="0.23"/>
        <dgm:constr type="w" for="ch" forName="left_30_2" refType="w" fact="0.37"/>
        <dgm:constr type="h" for="ch" forName="left_30_2" refType="h" fact="0.24"/>
        <dgm:constr type="b" for="ch" forName="left_30_2" refType="h" fact="0.535"/>
        <dgm:constr type="ctrX" for="ch" forName="left_30_2" refType="w" fact="0.217"/>
        <dgm:constr type="w" for="ch" forName="left_30_3" refType="w" fact="0.37"/>
        <dgm:constr type="h" for="ch" forName="left_30_3" refType="h" fact="0.24"/>
        <dgm:constr type="b" for="ch" forName="left_30_3" refType="h" fact="0.315"/>
        <dgm:constr type="ctrX" for="ch" forName="left_30_3" refType="w" fact="0.204"/>
        <dgm:constr type="w" for="ch" forName="right_13_1" refType="w" fact="0.37"/>
        <dgm:constr type="h" for="ch" forName="right_13_1" refType="h" fact="0.24"/>
        <dgm:constr type="b" for="ch" forName="right_13_1" refType="h" fact="0.76"/>
        <dgm:constr type="ctrX" for="ch" forName="right_13_1" refType="w" fact="0.77"/>
        <dgm:constr type="w" for="ch" forName="right_13_2" refType="w" fact="0.37"/>
        <dgm:constr type="h" for="ch" forName="right_13_2" refType="h" fact="0.24"/>
        <dgm:constr type="b" for="ch" forName="right_13_2" refType="h" fact="0.535"/>
        <dgm:constr type="ctrX" for="ch" forName="right_13_2" refType="w" fact="0.783"/>
        <dgm:constr type="w" for="ch" forName="right_13_3" refType="w" fact="0.37"/>
        <dgm:constr type="h" for="ch" forName="right_13_3" refType="h" fact="0.24"/>
        <dgm:constr type="b" for="ch" forName="right_13_3" refType="h" fact="0.315"/>
        <dgm:constr type="ctrX" for="ch" forName="right_13_3" refType="w" fact="0.796"/>
        <dgm:constr type="w" for="ch" forName="left_13_1" refType="w" fact="0.37"/>
        <dgm:constr type="h" for="ch" forName="left_13_1" refType="h" fact="0.24"/>
        <dgm:constr type="b" for="ch" forName="left_13_1" refType="h" fact="0.715"/>
        <dgm:constr type="ctrX" for="ch" forName="left_13_1" refType="w" fact="0.255"/>
        <dgm:constr type="w" for="ch" forName="left_31_1" refType="w" fact="0.37"/>
        <dgm:constr type="h" for="ch" forName="left_31_1" refType="h" fact="0.24"/>
        <dgm:constr type="b" for="ch" forName="left_31_1" refType="h" fact="0.76"/>
        <dgm:constr type="ctrX" for="ch" forName="left_31_1" refType="w" fact="0.23"/>
        <dgm:constr type="w" for="ch" forName="left_31_2" refType="w" fact="0.37"/>
        <dgm:constr type="h" for="ch" forName="left_31_2" refType="h" fact="0.24"/>
        <dgm:constr type="b" for="ch" forName="left_31_2" refType="h" fact="0.535"/>
        <dgm:constr type="ctrX" for="ch" forName="left_31_2" refType="w" fact="0.217"/>
        <dgm:constr type="w" for="ch" forName="left_31_3" refType="w" fact="0.37"/>
        <dgm:constr type="h" for="ch" forName="left_31_3" refType="h" fact="0.24"/>
        <dgm:constr type="b" for="ch" forName="left_31_3" refType="h" fact="0.315"/>
        <dgm:constr type="ctrX" for="ch" forName="left_31_3" refType="w" fact="0.204"/>
        <dgm:constr type="w" for="ch" forName="right_31_1" refType="w" fact="0.37"/>
        <dgm:constr type="h" for="ch" forName="right_31_1" refType="h" fact="0.24"/>
        <dgm:constr type="b" for="ch" forName="right_31_1" refType="h" fact="0.715"/>
        <dgm:constr type="ctrX" for="ch" forName="right_31_1" refType="w" fact="0.745"/>
        <dgm:constr type="w" for="ch" forName="right_23_1" refType="w" fact="0.37"/>
        <dgm:constr type="h" for="ch" forName="right_23_1" refType="h" fact="0.24"/>
        <dgm:constr type="b" for="ch" forName="right_23_1" refType="h" fact="0.76"/>
        <dgm:constr type="ctrX" for="ch" forName="right_23_1" refType="w" fact="0.77"/>
        <dgm:constr type="w" for="ch" forName="right_23_2" refType="w" fact="0.37"/>
        <dgm:constr type="h" for="ch" forName="right_23_2" refType="h" fact="0.24"/>
        <dgm:constr type="b" for="ch" forName="right_23_2" refType="h" fact="0.535"/>
        <dgm:constr type="ctrX" for="ch" forName="right_23_2" refType="w" fact="0.783"/>
        <dgm:constr type="w" for="ch" forName="right_23_3" refType="w" fact="0.37"/>
        <dgm:constr type="h" for="ch" forName="right_23_3" refType="h" fact="0.24"/>
        <dgm:constr type="b" for="ch" forName="right_23_3" refType="h" fact="0.315"/>
        <dgm:constr type="ctrX" for="ch" forName="right_23_3" refType="w" fact="0.796"/>
        <dgm:constr type="w" for="ch" forName="left_23_1" refType="w" fact="0.37"/>
        <dgm:constr type="h" for="ch" forName="left_23_1" refType="h" fact="0.24"/>
        <dgm:constr type="b" for="ch" forName="left_23_1" refType="h" fact="0.715"/>
        <dgm:constr type="ctrX" for="ch" forName="left_23_1" refType="w" fact="0.255"/>
        <dgm:constr type="w" for="ch" forName="left_23_2" refType="w" fact="0.37"/>
        <dgm:constr type="h" for="ch" forName="left_23_2" refType="h" fact="0.24"/>
        <dgm:constr type="b" for="ch" forName="left_23_2" refType="h" fact="0.49"/>
        <dgm:constr type="ctrX" for="ch" forName="left_23_2" refType="w" fact="0.268"/>
        <dgm:constr type="w" for="ch" forName="left_32_1" refType="w" fact="0.37"/>
        <dgm:constr type="h" for="ch" forName="left_32_1" refType="h" fact="0.24"/>
        <dgm:constr type="b" for="ch" forName="left_32_1" refType="h" fact="0.76"/>
        <dgm:constr type="ctrX" for="ch" forName="left_32_1" refType="w" fact="0.23"/>
        <dgm:constr type="w" for="ch" forName="left_32_2" refType="w" fact="0.37"/>
        <dgm:constr type="h" for="ch" forName="left_32_2" refType="h" fact="0.24"/>
        <dgm:constr type="b" for="ch" forName="left_32_2" refType="h" fact="0.535"/>
        <dgm:constr type="ctrX" for="ch" forName="left_32_2" refType="w" fact="0.217"/>
        <dgm:constr type="w" for="ch" forName="left_32_3" refType="w" fact="0.37"/>
        <dgm:constr type="h" for="ch" forName="left_32_3" refType="h" fact="0.24"/>
        <dgm:constr type="b" for="ch" forName="left_32_3" refType="h" fact="0.315"/>
        <dgm:constr type="ctrX" for="ch" forName="left_32_3" refType="w" fact="0.204"/>
        <dgm:constr type="w" for="ch" forName="right_32_1" refType="w" fact="0.37"/>
        <dgm:constr type="h" for="ch" forName="right_32_1" refType="h" fact="0.24"/>
        <dgm:constr type="b" for="ch" forName="right_32_1" refType="h" fact="0.715"/>
        <dgm:constr type="ctrX" for="ch" forName="right_32_1" refType="w" fact="0.745"/>
        <dgm:constr type="w" for="ch" forName="right_32_2" refType="w" fact="0.37"/>
        <dgm:constr type="h" for="ch" forName="right_32_2" refType="h" fact="0.24"/>
        <dgm:constr type="b" for="ch" forName="right_32_2" refType="h" fact="0.49"/>
        <dgm:constr type="ctrX" for="ch" forName="right_32_2" refType="w" fact="0.732"/>
        <dgm:constr type="w" for="ch" forName="right_33_1" refType="w" fact="0.36"/>
        <dgm:constr type="h" for="ch" forName="right_33_1" refType="h" fact="0.21"/>
        <dgm:constr type="b" for="ch" forName="right_33_1" refType="h" fact="0.725"/>
        <dgm:constr type="ctrX" for="ch" forName="right_33_1" refType="w" fact="0.76"/>
        <dgm:constr type="w" for="ch" forName="right_33_2" refType="w" fact="0.36"/>
        <dgm:constr type="h" for="ch" forName="right_33_2" refType="h" fact="0.21"/>
        <dgm:constr type="b" for="ch" forName="right_33_2" refType="h" fact="0.5"/>
        <dgm:constr type="ctrX" for="ch" forName="right_33_2" refType="w" fact="0.76"/>
        <dgm:constr type="w" for="ch" forName="right_33_3" refType="w" fact="0.36"/>
        <dgm:constr type="h" for="ch" forName="right_33_3" refType="h" fact="0.21"/>
        <dgm:constr type="b" for="ch" forName="right_33_3" refType="h" fact="0.275"/>
        <dgm:constr type="ctrX" for="ch" forName="right_33_3" refType="w" fact="0.76"/>
        <dgm:constr type="w" for="ch" forName="left_33_1" refType="w" fact="0.36"/>
        <dgm:constr type="h" for="ch" forName="left_33_1" refType="h" fact="0.21"/>
        <dgm:constr type="b" for="ch" forName="left_33_1" refType="h" fact="0.725"/>
        <dgm:constr type="ctrX" for="ch" forName="left_33_1" refType="w" fact="0.24"/>
        <dgm:constr type="w" for="ch" forName="left_33_2" refType="w" fact="0.36"/>
        <dgm:constr type="h" for="ch" forName="left_33_2" refType="h" fact="0.21"/>
        <dgm:constr type="b" for="ch" forName="left_33_2" refType="h" fact="0.5"/>
        <dgm:constr type="ctrX" for="ch" forName="left_33_2" refType="w" fact="0.24"/>
        <dgm:constr type="w" for="ch" forName="left_33_3" refType="w" fact="0.36"/>
        <dgm:constr type="h" for="ch" forName="left_33_3" refType="h" fact="0.21"/>
        <dgm:constr type="b" for="ch" forName="left_33_3" refType="h" fact="0.275"/>
        <dgm:constr type="ctrX" for="ch" forName="left_33_3" refType="w" fact="0.24"/>
        <dgm:constr type="w" for="ch" forName="right_04_1" refType="w" fact="0.365"/>
        <dgm:constr type="h" for="ch" forName="right_04_1" refType="h" fact="0.185"/>
        <dgm:constr type="b" for="ch" forName="right_04_1" refType="h" fact="0.76"/>
        <dgm:constr type="ctrX" for="ch" forName="right_04_1" refType="w" fact="0.77"/>
        <dgm:constr type="w" for="ch" forName="right_04_2" refType="w" fact="0.365"/>
        <dgm:constr type="h" for="ch" forName="right_04_2" refType="h" fact="0.185"/>
        <dgm:constr type="b" for="ch" forName="right_04_2" refType="h" fact="0.595"/>
        <dgm:constr type="ctrX" for="ch" forName="right_04_2" refType="w" fact="0.78"/>
        <dgm:constr type="w" for="ch" forName="right_04_3" refType="w" fact="0.365"/>
        <dgm:constr type="h" for="ch" forName="right_04_3" refType="h" fact="0.185"/>
        <dgm:constr type="b" for="ch" forName="right_04_3" refType="h" fact="0.43"/>
        <dgm:constr type="ctrX" for="ch" forName="right_04_3" refType="w" fact="0.79"/>
        <dgm:constr type="w" for="ch" forName="right_04_4" refType="w" fact="0.365"/>
        <dgm:constr type="h" for="ch" forName="right_04_4" refType="h" fact="0.185"/>
        <dgm:constr type="b" for="ch" forName="right_04_4" refType="h" fact="0.265"/>
        <dgm:constr type="ctrX" for="ch" forName="right_04_4" refType="w" fact="0.8"/>
        <dgm:constr type="w" for="ch" forName="left_40_1" refType="w" fact="0.365"/>
        <dgm:constr type="h" for="ch" forName="left_40_1" refType="h" fact="0.185"/>
        <dgm:constr type="b" for="ch" forName="left_40_1" refType="h" fact="0.76"/>
        <dgm:constr type="ctrX" for="ch" forName="left_40_1" refType="w" fact="0.23"/>
        <dgm:constr type="w" for="ch" forName="left_40_2" refType="w" fact="0.365"/>
        <dgm:constr type="h" for="ch" forName="left_40_2" refType="h" fact="0.185"/>
        <dgm:constr type="b" for="ch" forName="left_40_2" refType="h" fact="0.595"/>
        <dgm:constr type="ctrX" for="ch" forName="left_40_2" refType="w" fact="0.22"/>
        <dgm:constr type="w" for="ch" forName="left_40_3" refType="w" fact="0.365"/>
        <dgm:constr type="h" for="ch" forName="left_40_3" refType="h" fact="0.185"/>
        <dgm:constr type="b" for="ch" forName="left_40_3" refType="h" fact="0.43"/>
        <dgm:constr type="ctrX" for="ch" forName="left_40_3" refType="w" fact="0.21"/>
        <dgm:constr type="w" for="ch" forName="left_40_4" refType="w" fact="0.365"/>
        <dgm:constr type="h" for="ch" forName="left_40_4" refType="h" fact="0.185"/>
        <dgm:constr type="b" for="ch" forName="left_40_4" refType="h" fact="0.265"/>
        <dgm:constr type="ctrX" for="ch" forName="left_40_4" refType="w" fact="0.2"/>
        <dgm:constr type="w" for="ch" forName="right_14_1" refType="w" fact="0.365"/>
        <dgm:constr type="h" for="ch" forName="right_14_1" refType="h" fact="0.185"/>
        <dgm:constr type="b" for="ch" forName="right_14_1" refType="h" fact="0.76"/>
        <dgm:constr type="ctrX" for="ch" forName="right_14_1" refType="w" fact="0.77"/>
        <dgm:constr type="w" for="ch" forName="right_14_2" refType="w" fact="0.365"/>
        <dgm:constr type="h" for="ch" forName="right_14_2" refType="h" fact="0.185"/>
        <dgm:constr type="b" for="ch" forName="right_14_2" refType="h" fact="0.595"/>
        <dgm:constr type="ctrX" for="ch" forName="right_14_2" refType="w" fact="0.78"/>
        <dgm:constr type="w" for="ch" forName="right_14_3" refType="w" fact="0.365"/>
        <dgm:constr type="h" for="ch" forName="right_14_3" refType="h" fact="0.185"/>
        <dgm:constr type="b" for="ch" forName="right_14_3" refType="h" fact="0.43"/>
        <dgm:constr type="ctrX" for="ch" forName="right_14_3" refType="w" fact="0.79"/>
        <dgm:constr type="w" for="ch" forName="right_14_4" refType="w" fact="0.365"/>
        <dgm:constr type="h" for="ch" forName="right_14_4" refType="h" fact="0.185"/>
        <dgm:constr type="b" for="ch" forName="right_14_4" refType="h" fact="0.265"/>
        <dgm:constr type="ctrX" for="ch" forName="right_14_4" refType="w" fact="0.8"/>
        <dgm:constr type="w" for="ch" forName="left_14_1" refType="w" fact="0.365"/>
        <dgm:constr type="h" for="ch" forName="left_14_1" refType="h" fact="0.185"/>
        <dgm:constr type="b" for="ch" forName="left_14_1" refType="h" fact="0.715"/>
        <dgm:constr type="ctrX" for="ch" forName="left_14_1" refType="w" fact="0.25"/>
        <dgm:constr type="w" for="ch" forName="left_41_1" refType="w" fact="0.365"/>
        <dgm:constr type="h" for="ch" forName="left_41_1" refType="h" fact="0.185"/>
        <dgm:constr type="b" for="ch" forName="left_41_1" refType="h" fact="0.76"/>
        <dgm:constr type="ctrX" for="ch" forName="left_41_1" refType="w" fact="0.23"/>
        <dgm:constr type="w" for="ch" forName="left_41_2" refType="w" fact="0.365"/>
        <dgm:constr type="h" for="ch" forName="left_41_2" refType="h" fact="0.185"/>
        <dgm:constr type="b" for="ch" forName="left_41_2" refType="h" fact="0.595"/>
        <dgm:constr type="ctrX" for="ch" forName="left_41_2" refType="w" fact="0.22"/>
        <dgm:constr type="w" for="ch" forName="left_41_3" refType="w" fact="0.365"/>
        <dgm:constr type="h" for="ch" forName="left_41_3" refType="h" fact="0.185"/>
        <dgm:constr type="b" for="ch" forName="left_41_3" refType="h" fact="0.43"/>
        <dgm:constr type="ctrX" for="ch" forName="left_41_3" refType="w" fact="0.21"/>
        <dgm:constr type="w" for="ch" forName="left_41_4" refType="w" fact="0.365"/>
        <dgm:constr type="h" for="ch" forName="left_41_4" refType="h" fact="0.185"/>
        <dgm:constr type="b" for="ch" forName="left_41_4" refType="h" fact="0.265"/>
        <dgm:constr type="ctrX" for="ch" forName="left_41_4" refType="w" fact="0.2"/>
        <dgm:constr type="w" for="ch" forName="right_41_1" refType="w" fact="0.365"/>
        <dgm:constr type="h" for="ch" forName="right_41_1" refType="h" fact="0.185"/>
        <dgm:constr type="b" for="ch" forName="right_41_1" refType="h" fact="0.715"/>
        <dgm:constr type="ctrX" for="ch" forName="right_41_1" refType="w" fact="0.75"/>
        <dgm:constr type="w" for="ch" forName="right_24_1" refType="w" fact="0.365"/>
        <dgm:constr type="h" for="ch" forName="right_24_1" refType="h" fact="0.185"/>
        <dgm:constr type="b" for="ch" forName="right_24_1" refType="h" fact="0.76"/>
        <dgm:constr type="ctrX" for="ch" forName="right_24_1" refType="w" fact="0.77"/>
        <dgm:constr type="w" for="ch" forName="right_24_2" refType="w" fact="0.365"/>
        <dgm:constr type="h" for="ch" forName="right_24_2" refType="h" fact="0.185"/>
        <dgm:constr type="b" for="ch" forName="right_24_2" refType="h" fact="0.595"/>
        <dgm:constr type="ctrX" for="ch" forName="right_24_2" refType="w" fact="0.78"/>
        <dgm:constr type="w" for="ch" forName="right_24_3" refType="w" fact="0.365"/>
        <dgm:constr type="h" for="ch" forName="right_24_3" refType="h" fact="0.185"/>
        <dgm:constr type="b" for="ch" forName="right_24_3" refType="h" fact="0.43"/>
        <dgm:constr type="ctrX" for="ch" forName="right_24_3" refType="w" fact="0.79"/>
        <dgm:constr type="w" for="ch" forName="right_24_4" refType="w" fact="0.365"/>
        <dgm:constr type="h" for="ch" forName="right_24_4" refType="h" fact="0.185"/>
        <dgm:constr type="b" for="ch" forName="right_24_4" refType="h" fact="0.265"/>
        <dgm:constr type="ctrX" for="ch" forName="right_24_4" refType="w" fact="0.8"/>
        <dgm:constr type="w" for="ch" forName="left_24_1" refType="w" fact="0.365"/>
        <dgm:constr type="h" for="ch" forName="left_24_1" refType="h" fact="0.185"/>
        <dgm:constr type="b" for="ch" forName="left_24_1" refType="h" fact="0.715"/>
        <dgm:constr type="ctrX" for="ch" forName="left_24_1" refType="w" fact="0.25"/>
        <dgm:constr type="w" for="ch" forName="left_24_2" refType="w" fact="0.365"/>
        <dgm:constr type="h" for="ch" forName="left_24_2" refType="h" fact="0.185"/>
        <dgm:constr type="b" for="ch" forName="left_24_2" refType="h" fact="0.55"/>
        <dgm:constr type="ctrX" for="ch" forName="left_24_2" refType="w" fact="0.26"/>
        <dgm:constr type="w" for="ch" forName="left_42_1" refType="w" fact="0.365"/>
        <dgm:constr type="h" for="ch" forName="left_42_1" refType="h" fact="0.185"/>
        <dgm:constr type="b" for="ch" forName="left_42_1" refType="h" fact="0.76"/>
        <dgm:constr type="ctrX" for="ch" forName="left_42_1" refType="w" fact="0.23"/>
        <dgm:constr type="w" for="ch" forName="left_42_2" refType="w" fact="0.365"/>
        <dgm:constr type="h" for="ch" forName="left_42_2" refType="h" fact="0.185"/>
        <dgm:constr type="b" for="ch" forName="left_42_2" refType="h" fact="0.595"/>
        <dgm:constr type="ctrX" for="ch" forName="left_42_2" refType="w" fact="0.22"/>
        <dgm:constr type="w" for="ch" forName="left_42_3" refType="w" fact="0.365"/>
        <dgm:constr type="h" for="ch" forName="left_42_3" refType="h" fact="0.185"/>
        <dgm:constr type="b" for="ch" forName="left_42_3" refType="h" fact="0.43"/>
        <dgm:constr type="ctrX" for="ch" forName="left_42_3" refType="w" fact="0.21"/>
        <dgm:constr type="w" for="ch" forName="left_42_4" refType="w" fact="0.365"/>
        <dgm:constr type="h" for="ch" forName="left_42_4" refType="h" fact="0.185"/>
        <dgm:constr type="b" for="ch" forName="left_42_4" refType="h" fact="0.265"/>
        <dgm:constr type="ctrX" for="ch" forName="left_42_4" refType="w" fact="0.2"/>
        <dgm:constr type="w" for="ch" forName="right_42_1" refType="w" fact="0.365"/>
        <dgm:constr type="h" for="ch" forName="right_42_1" refType="h" fact="0.185"/>
        <dgm:constr type="b" for="ch" forName="right_42_1" refType="h" fact="0.715"/>
        <dgm:constr type="ctrX" for="ch" forName="right_42_1" refType="w" fact="0.75"/>
        <dgm:constr type="w" for="ch" forName="right_42_2" refType="w" fact="0.365"/>
        <dgm:constr type="h" for="ch" forName="right_42_2" refType="h" fact="0.185"/>
        <dgm:constr type="b" for="ch" forName="right_42_2" refType="h" fact="0.55"/>
        <dgm:constr type="ctrX" for="ch" forName="right_42_2" refType="w" fact="0.74"/>
        <dgm:constr type="w" for="ch" forName="right_34_1" refType="w" fact="0.365"/>
        <dgm:constr type="h" for="ch" forName="right_34_1" refType="h" fact="0.185"/>
        <dgm:constr type="b" for="ch" forName="right_34_1" refType="h" fact="0.76"/>
        <dgm:constr type="ctrX" for="ch" forName="right_34_1" refType="w" fact="0.77"/>
        <dgm:constr type="w" for="ch" forName="right_34_2" refType="w" fact="0.365"/>
        <dgm:constr type="h" for="ch" forName="right_34_2" refType="h" fact="0.185"/>
        <dgm:constr type="b" for="ch" forName="right_34_2" refType="h" fact="0.595"/>
        <dgm:constr type="ctrX" for="ch" forName="right_34_2" refType="w" fact="0.78"/>
        <dgm:constr type="w" for="ch" forName="right_34_3" refType="w" fact="0.365"/>
        <dgm:constr type="h" for="ch" forName="right_34_3" refType="h" fact="0.185"/>
        <dgm:constr type="b" for="ch" forName="right_34_3" refType="h" fact="0.43"/>
        <dgm:constr type="ctrX" for="ch" forName="right_34_3" refType="w" fact="0.79"/>
        <dgm:constr type="w" for="ch" forName="right_34_4" refType="w" fact="0.365"/>
        <dgm:constr type="h" for="ch" forName="right_34_4" refType="h" fact="0.185"/>
        <dgm:constr type="b" for="ch" forName="right_34_4" refType="h" fact="0.265"/>
        <dgm:constr type="ctrX" for="ch" forName="right_34_4" refType="w" fact="0.8"/>
        <dgm:constr type="w" for="ch" forName="left_34_1" refType="w" fact="0.365"/>
        <dgm:constr type="h" for="ch" forName="left_34_1" refType="h" fact="0.185"/>
        <dgm:constr type="b" for="ch" forName="left_34_1" refType="h" fact="0.715"/>
        <dgm:constr type="ctrX" for="ch" forName="left_34_1" refType="w" fact="0.25"/>
        <dgm:constr type="w" for="ch" forName="left_34_2" refType="w" fact="0.365"/>
        <dgm:constr type="h" for="ch" forName="left_34_2" refType="h" fact="0.185"/>
        <dgm:constr type="b" for="ch" forName="left_34_2" refType="h" fact="0.55"/>
        <dgm:constr type="ctrX" for="ch" forName="left_34_2" refType="w" fact="0.26"/>
        <dgm:constr type="w" for="ch" forName="left_34_3" refType="w" fact="0.365"/>
        <dgm:constr type="h" for="ch" forName="left_34_3" refType="h" fact="0.185"/>
        <dgm:constr type="b" for="ch" forName="left_34_3" refType="h" fact="0.385"/>
        <dgm:constr type="ctrX" for="ch" forName="left_34_3" refType="w" fact="0.27"/>
        <dgm:constr type="w" for="ch" forName="left_43_1" refType="w" fact="0.365"/>
        <dgm:constr type="h" for="ch" forName="left_43_1" refType="h" fact="0.185"/>
        <dgm:constr type="b" for="ch" forName="left_43_1" refType="h" fact="0.76"/>
        <dgm:constr type="ctrX" for="ch" forName="left_43_1" refType="w" fact="0.23"/>
        <dgm:constr type="w" for="ch" forName="left_43_2" refType="w" fact="0.365"/>
        <dgm:constr type="h" for="ch" forName="left_43_2" refType="h" fact="0.185"/>
        <dgm:constr type="b" for="ch" forName="left_43_2" refType="h" fact="0.595"/>
        <dgm:constr type="ctrX" for="ch" forName="left_43_2" refType="w" fact="0.22"/>
        <dgm:constr type="w" for="ch" forName="left_43_3" refType="w" fact="0.365"/>
        <dgm:constr type="h" for="ch" forName="left_43_3" refType="h" fact="0.185"/>
        <dgm:constr type="b" for="ch" forName="left_43_3" refType="h" fact="0.43"/>
        <dgm:constr type="ctrX" for="ch" forName="left_43_3" refType="w" fact="0.21"/>
        <dgm:constr type="w" for="ch" forName="left_43_4" refType="w" fact="0.365"/>
        <dgm:constr type="h" for="ch" forName="left_43_4" refType="h" fact="0.185"/>
        <dgm:constr type="b" for="ch" forName="left_43_4" refType="h" fact="0.265"/>
        <dgm:constr type="ctrX" for="ch" forName="left_43_4" refType="w" fact="0.2"/>
        <dgm:constr type="w" for="ch" forName="right_43_1" refType="w" fact="0.365"/>
        <dgm:constr type="h" for="ch" forName="right_43_1" refType="h" fact="0.185"/>
        <dgm:constr type="b" for="ch" forName="right_43_1" refType="h" fact="0.715"/>
        <dgm:constr type="ctrX" for="ch" forName="right_43_1" refType="w" fact="0.75"/>
        <dgm:constr type="w" for="ch" forName="right_43_2" refType="w" fact="0.365"/>
        <dgm:constr type="h" for="ch" forName="right_43_2" refType="h" fact="0.185"/>
        <dgm:constr type="b" for="ch" forName="right_43_2" refType="h" fact="0.55"/>
        <dgm:constr type="ctrX" for="ch" forName="right_43_2" refType="w" fact="0.74"/>
        <dgm:constr type="w" for="ch" forName="right_43_3" refType="w" fact="0.365"/>
        <dgm:constr type="h" for="ch" forName="right_43_3" refType="h" fact="0.185"/>
        <dgm:constr type="b" for="ch" forName="right_43_3" refType="h" fact="0.385"/>
        <dgm:constr type="ctrX" for="ch" forName="right_43_3" refType="w" fact="0.73"/>
        <dgm:constr type="w" for="ch" forName="right_44_1" refType="w" fact="0.36"/>
        <dgm:constr type="h" for="ch" forName="right_44_1" refType="h" fact="0.154"/>
        <dgm:constr type="b" for="ch" forName="right_44_1" refType="h" fact="0.725"/>
        <dgm:constr type="ctrX" for="ch" forName="right_44_1" refType="w" fact="0.76"/>
        <dgm:constr type="w" for="ch" forName="right_44_2" refType="w" fact="0.36"/>
        <dgm:constr type="h" for="ch" forName="right_44_2" refType="h" fact="0.154"/>
        <dgm:constr type="b" for="ch" forName="right_44_2" refType="h" fact="0.559"/>
        <dgm:constr type="ctrX" for="ch" forName="right_44_2" refType="w" fact="0.76"/>
        <dgm:constr type="w" for="ch" forName="right_44_3" refType="w" fact="0.36"/>
        <dgm:constr type="h" for="ch" forName="right_44_3" refType="h" fact="0.154"/>
        <dgm:constr type="b" for="ch" forName="right_44_3" refType="h" fact="0.393"/>
        <dgm:constr type="ctrX" for="ch" forName="right_44_3" refType="w" fact="0.76"/>
        <dgm:constr type="w" for="ch" forName="right_44_4" refType="w" fact="0.36"/>
        <dgm:constr type="h" for="ch" forName="right_44_4" refType="h" fact="0.154"/>
        <dgm:constr type="b" for="ch" forName="right_44_4" refType="h" fact="0.224"/>
        <dgm:constr type="ctrX" for="ch" forName="right_44_4" refType="w" fact="0.76"/>
        <dgm:constr type="w" for="ch" forName="left_44_1" refType="w" fact="0.36"/>
        <dgm:constr type="h" for="ch" forName="left_44_1" refType="h" fact="0.154"/>
        <dgm:constr type="b" for="ch" forName="left_44_1" refType="h" fact="0.725"/>
        <dgm:constr type="ctrX" for="ch" forName="left_44_1" refType="w" fact="0.24"/>
        <dgm:constr type="w" for="ch" forName="left_44_2" refType="w" fact="0.36"/>
        <dgm:constr type="h" for="ch" forName="left_44_2" refType="h" fact="0.154"/>
        <dgm:constr type="b" for="ch" forName="left_44_2" refType="h" fact="0.559"/>
        <dgm:constr type="ctrX" for="ch" forName="left_44_2" refType="w" fact="0.24"/>
        <dgm:constr type="w" for="ch" forName="left_44_3" refType="w" fact="0.36"/>
        <dgm:constr type="h" for="ch" forName="left_44_3" refType="h" fact="0.154"/>
        <dgm:constr type="b" for="ch" forName="left_44_3" refType="h" fact="0.393"/>
        <dgm:constr type="ctrX" for="ch" forName="left_44_3" refType="w" fact="0.24"/>
        <dgm:constr type="w" for="ch" forName="left_44_4" refType="w" fact="0.36"/>
        <dgm:constr type="h" for="ch" forName="left_44_4" refType="h" fact="0.154"/>
        <dgm:constr type="b" for="ch" forName="left_44_4" refType="h" fact="0.224"/>
        <dgm:constr type="ctrX" for="ch" forName="left_44_4" refType="w" fact="0.24"/>
      </dgm:constrLst>
      <dgm:ruleLst/>
      <dgm:layoutNode name="dummyMaxCanvas_ChildArea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fulcrum" styleLbl="alignAccFollowNode1">
        <dgm:alg type="sp"/>
        <dgm:shape xmlns:r="http://schemas.openxmlformats.org/officeDocument/2006/relationships" type="triangle" r:blip="">
          <dgm:adjLst/>
        </dgm:shape>
        <dgm:presOf/>
        <dgm:constrLst/>
        <dgm:ruleLst/>
      </dgm:layoutNode>
      <dgm:choose name="Name0">
        <dgm:if name="Name1" axis="ch ch" ptType="node node" st="1 1" cnt="1 0" func="cnt" op="equ" val="0">
          <dgm:choose name="Name2">
            <dgm:if name="Name3" axis="ch ch" ptType="node node" st="2 1" cnt="1 0" func="cnt" op="equ" val="0">
              <dgm:layoutNode name="balance_00" styleLbl="alignAccFollowNode1">
                <dgm:varLst>
                  <dgm:bulletEnabled val="1"/>
                </dgm:varLst>
                <dgm:alg type="sp"/>
                <dgm:shape xmlns:r="http://schemas.openxmlformats.org/officeDocument/2006/relationships" type="rect" r:blip="">
                  <dgm:adjLst/>
                </dgm:shape>
                <dgm:presOf/>
                <dgm:constrLst/>
                <dgm:ruleLst/>
              </dgm:layoutNode>
            </dgm:if>
            <dgm:else name="Name4">
              <dgm:choose name="Name5">
                <dgm:if name="Name6" axis="ch ch" ptType="node node" st="2 1" cnt="1 0" func="cnt" op="equ" val="1">
                  <dgm:layoutNode name="balance_01" styleLbl="alignAccFollowNode1">
                    <dgm:varLst>
                      <dgm:bulletEnabled val="1"/>
                    </dgm:varLst>
                    <dgm:alg type="sp"/>
                    <dgm:shape xmlns:r="http://schemas.openxmlformats.org/officeDocument/2006/relationships" rot="4" type="rect" r:blip="">
                      <dgm:adjLst/>
                    </dgm:shape>
                    <dgm:presOf/>
                    <dgm:constrLst/>
                    <dgm:ruleLst/>
                  </dgm:layoutNode>
                  <dgm:layoutNode name="right_01_1" styleLbl="node1">
                    <dgm:varLst>
                      <dgm:bulletEnabled val="1"/>
                    </dgm:varLst>
                    <dgm:alg type="tx"/>
                    <dgm:shape xmlns:r="http://schemas.openxmlformats.org/officeDocument/2006/relationships" rot="4" type="roundRect" r:blip="">
                      <dgm:adjLst/>
                    </dgm:shape>
                    <dgm:presOf axis="ch ch desOrSelf" ptType="node node node" st="2 1 1" cnt="1 1 0"/>
                    <dgm:constrLst>
                      <dgm:constr type="lMarg" refType="primFontSz" fact="0.3"/>
                      <dgm:constr type="rMarg" refType="primFontSz" fact="0.3"/>
                      <dgm:constr type="tMarg" refType="primFontSz" fact="0.3"/>
                      <dgm:constr type="bMarg" refType="primFontSz" fact="0.3"/>
                    </dgm:constrLst>
                    <dgm:ruleLst>
                      <dgm:rule type="primFontSz" val="5" fact="NaN" max="NaN"/>
                    </dgm:ruleLst>
                  </dgm:layoutNode>
                </dgm:if>
                <dgm:else name="Name7">
                  <dgm:choose name="Name8">
                    <dgm:if name="Name9" axis="ch ch" ptType="node node" st="2 1" cnt="1 0" func="cnt" op="equ" val="2">
                      <dgm:layoutNode name="balance_02" styleLbl="alignAccFollowNode1">
                        <dgm:varLst>
                          <dgm:bulletEnabled val="1"/>
                        </dgm:varLst>
                        <dgm:alg type="sp"/>
                        <dgm:shape xmlns:r="http://schemas.openxmlformats.org/officeDocument/2006/relationships" rot="4" type="rect" r:blip="">
                          <dgm:adjLst/>
                        </dgm:shape>
                        <dgm:presOf/>
                        <dgm:constrLst/>
                        <dgm:ruleLst/>
                      </dgm:layoutNode>
                      <dgm:layoutNode name="right_02_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rot="4" type="roundRect" r:blip="">
                          <dgm:adjLst/>
                        </dgm:shape>
                        <dgm:presOf axis="ch ch desOrSelf" ptType="node node node" st="2 1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right_02_2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rot="4" type="roundRect" r:blip="">
                          <dgm:adjLst/>
                        </dgm:shape>
                        <dgm:presOf axis="ch ch desOrSelf" ptType="node node node" st="2 2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</dgm:if>
                    <dgm:else name="Name10">
                      <dgm:choose name="Name11">
                        <dgm:if name="Name12" axis="ch ch" ptType="node node" st="2 1" cnt="1 0" func="cnt" op="equ" val="3">
                          <dgm:layoutNode name="balance_03" styleLbl="alignAccFollowNode1">
                            <dgm:varLst>
                              <dgm:bulletEnabled val="1"/>
                            </dgm:varLst>
                            <dgm:alg type="sp"/>
                            <dgm:shape xmlns:r="http://schemas.openxmlformats.org/officeDocument/2006/relationships" rot="4" type="rect" r:blip="">
                              <dgm:adjLst/>
                            </dgm:shape>
                            <dgm:presOf/>
                            <dgm:constrLst/>
                            <dgm:ruleLst/>
                          </dgm:layoutNode>
                          <dgm:layoutNode name="right_03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2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right_03_2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2 2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right_03_3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2 3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if>
                        <dgm:else name="Name13">
                          <dgm:choose name="Name14">
                            <dgm:if name="Name15" axis="ch ch" ptType="node node" st="2 1" cnt="1 0" func="cnt" op="gte" val="4">
                              <dgm:layoutNode name="balance_04" styleLbl="alignAccFollowNode1">
                                <dgm:varLst>
                                  <dgm:bulletEnabled val="1"/>
                                </dgm:varLst>
                                <dgm:alg type="sp"/>
                                <dgm:shape xmlns:r="http://schemas.openxmlformats.org/officeDocument/2006/relationships" rot="4" type="rect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  <dgm:layoutNode name="right_04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04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04_3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3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04_4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4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</dgm:if>
                            <dgm:else name="Name16"/>
                          </dgm:choose>
                        </dgm:else>
                      </dgm:choose>
                    </dgm:else>
                  </dgm:choose>
                </dgm:else>
              </dgm:choose>
            </dgm:else>
          </dgm:choose>
        </dgm:if>
        <dgm:else name="Name17">
          <dgm:choose name="Name18">
            <dgm:if name="Name19" axis="ch ch" ptType="node node" st="1 1" cnt="1 0" func="cnt" op="equ" val="1">
              <dgm:choose name="Name20">
                <dgm:if name="Name21" axis="ch ch" ptType="node node" st="2 1" cnt="1 0" func="cnt" op="equ" val="0">
                  <dgm:layoutNode name="balance_10" styleLbl="alignAccFollowNode1">
                    <dgm:varLst>
                      <dgm:bulletEnabled val="1"/>
                    </dgm:varLst>
                    <dgm:alg type="sp"/>
                    <dgm:shape xmlns:r="http://schemas.openxmlformats.org/officeDocument/2006/relationships" rot="-4" type="rect" r:blip="">
                      <dgm:adjLst/>
                    </dgm:shape>
                    <dgm:presOf/>
                    <dgm:constrLst/>
                    <dgm:ruleLst/>
                  </dgm:layoutNode>
                  <dgm:layoutNode name="left_10_1" styleLbl="node1">
                    <dgm:varLst>
                      <dgm:bulletEnabled val="1"/>
                    </dgm:varLst>
                    <dgm:alg type="tx"/>
                    <dgm:shape xmlns:r="http://schemas.openxmlformats.org/officeDocument/2006/relationships" rot="-4" type="roundRect" r:blip="">
                      <dgm:adjLst/>
                    </dgm:shape>
                    <dgm:presOf axis="ch ch desOrSelf" ptType="node node node" st="1 1 1" cnt="1 1 0"/>
                    <dgm:constrLst>
                      <dgm:constr type="lMarg" refType="primFontSz" fact="0.3"/>
                      <dgm:constr type="rMarg" refType="primFontSz" fact="0.3"/>
                      <dgm:constr type="tMarg" refType="primFontSz" fact="0.3"/>
                      <dgm:constr type="bMarg" refType="primFontSz" fact="0.3"/>
                    </dgm:constrLst>
                    <dgm:ruleLst>
                      <dgm:rule type="primFontSz" val="5" fact="NaN" max="NaN"/>
                    </dgm:ruleLst>
                  </dgm:layoutNode>
                </dgm:if>
                <dgm:else name="Name22">
                  <dgm:choose name="Name23">
                    <dgm:if name="Name24" axis="ch ch" ptType="node node" st="2 1" cnt="1 0" func="cnt" op="equ" val="1">
                      <dgm:layoutNode name="balance_11" styleLbl="alignAccFollowNode1">
                        <dgm:varLst>
                          <dgm:bulletEnabled val="1"/>
                        </dgm:varLst>
                        <dgm:alg type="sp"/>
                        <dgm:shape xmlns:r="http://schemas.openxmlformats.org/officeDocument/2006/relationships" type="rect" r:blip="">
                          <dgm:adjLst/>
                        </dgm:shape>
                        <dgm:presOf/>
                        <dgm:constrLst/>
                        <dgm:ruleLst/>
                      </dgm:layoutNode>
                      <dgm:layoutNode name="left_11_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ch ch desOrSelf" ptType="node node node" st="1 1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right_11_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ch ch desOrSelf" ptType="node node node" st="2 1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</dgm:if>
                    <dgm:else name="Name25">
                      <dgm:choose name="Name26">
                        <dgm:if name="Name27" axis="ch ch" ptType="node node" st="2 1" cnt="1 0" func="cnt" op="equ" val="2">
                          <dgm:layoutNode name="balance_12" styleLbl="alignAccFollowNode1">
                            <dgm:varLst>
                              <dgm:bulletEnabled val="1"/>
                            </dgm:varLst>
                            <dgm:alg type="sp"/>
                            <dgm:shape xmlns:r="http://schemas.openxmlformats.org/officeDocument/2006/relationships" rot="4" type="rect" r:blip="">
                              <dgm:adjLst/>
                            </dgm:shape>
                            <dgm:presOf/>
                            <dgm:constrLst/>
                            <dgm:ruleLst/>
                          </dgm:layoutNode>
                          <dgm:layoutNode name="right_12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2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right_12_2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2 2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left_12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1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if>
                        <dgm:else name="Name28">
                          <dgm:choose name="Name29">
                            <dgm:if name="Name30" axis="ch ch" ptType="node node" st="2 1" cnt="1 0" func="cnt" op="equ" val="3">
                              <dgm:layoutNode name="balance_13" styleLbl="alignAccFollowNode1">
                                <dgm:varLst>
                                  <dgm:bulletEnabled val="1"/>
                                </dgm:varLst>
                                <dgm:alg type="sp"/>
                                <dgm:shape xmlns:r="http://schemas.openxmlformats.org/officeDocument/2006/relationships" rot="4" type="rect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  <dgm:layoutNode name="right_13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13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13_3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3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13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1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</dgm:if>
                            <dgm:else name="Name31">
                              <dgm:choose name="Name32">
                                <dgm:if name="Name33" axis="ch ch" ptType="node node" st="2 1" cnt="1 0" func="cnt" op="gte" val="4">
                                  <dgm:layoutNode name="balance_14" styleLbl="alignAccFollowNode1">
                                    <dgm:varLst>
                                      <dgm:bulletEnabled val="1"/>
                                    </dgm:varLst>
                                    <dgm:alg type="sp"/>
                                    <dgm:shape xmlns:r="http://schemas.openxmlformats.org/officeDocument/2006/relationships" rot="4" type="rect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</dgm:layoutNode>
                                  <dgm:layoutNode name="right_14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14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14_3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3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14_4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4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14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1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</dgm:if>
                                <dgm:else name="Name34"/>
                              </dgm:choose>
                            </dgm:else>
                          </dgm:choose>
                        </dgm:else>
                      </dgm:choose>
                    </dgm:else>
                  </dgm:choose>
                </dgm:else>
              </dgm:choose>
            </dgm:if>
            <dgm:else name="Name35">
              <dgm:choose name="Name36">
                <dgm:if name="Name37" axis="ch ch" ptType="node node" st="1 1" cnt="1 0" func="cnt" op="equ" val="2">
                  <dgm:choose name="Name38">
                    <dgm:if name="Name39" axis="ch ch" ptType="node node" st="2 1" cnt="1 0" func="cnt" op="equ" val="0">
                      <dgm:layoutNode name="balance_20" styleLbl="alignAccFollowNode1">
                        <dgm:varLst>
                          <dgm:bulletEnabled val="1"/>
                        </dgm:varLst>
                        <dgm:alg type="sp"/>
                        <dgm:shape xmlns:r="http://schemas.openxmlformats.org/officeDocument/2006/relationships" rot="-4" type="rect" r:blip="">
                          <dgm:adjLst/>
                        </dgm:shape>
                        <dgm:presOf/>
                        <dgm:constrLst/>
                        <dgm:ruleLst/>
                      </dgm:layoutNode>
                      <dgm:layoutNode name="left_20_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rot="-4" type="roundRect" r:blip="">
                          <dgm:adjLst/>
                        </dgm:shape>
                        <dgm:presOf axis="ch ch desOrSelf" ptType="node node node" st="1 1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left_20_2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rot="-4" type="roundRect" r:blip="">
                          <dgm:adjLst/>
                        </dgm:shape>
                        <dgm:presOf axis="ch ch desOrSelf" ptType="node node node" st="1 2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</dgm:if>
                    <dgm:else name="Name40">
                      <dgm:choose name="Name41">
                        <dgm:if name="Name42" axis="ch ch" ptType="node node" st="2 1" cnt="1 0" func="cnt" op="equ" val="1">
                          <dgm:layoutNode name="balance_21" styleLbl="alignAccFollowNode1">
                            <dgm:varLst>
                              <dgm:bulletEnabled val="1"/>
                            </dgm:varLst>
                            <dgm:alg type="sp"/>
                            <dgm:shape xmlns:r="http://schemas.openxmlformats.org/officeDocument/2006/relationships" rot="-4" type="rect" r:blip="">
                              <dgm:adjLst/>
                            </dgm:shape>
                            <dgm:presOf/>
                            <dgm:constrLst/>
                            <dgm:ruleLst/>
                          </dgm:layoutNode>
                          <dgm:layoutNode name="left_21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1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left_21_2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1 2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right_21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2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if>
                        <dgm:else name="Name43">
                          <dgm:choose name="Name44">
                            <dgm:if name="Name45" axis="ch ch" ptType="node node" st="2 1" cnt="1 0" func="cnt" op="equ" val="2">
                              <dgm:layoutNode name="balance_22" styleLbl="alignAccFollowNode1">
                                <dgm:varLst>
                                  <dgm:bulletEnabled val="1"/>
                                </dgm:varLst>
                                <dgm:alg type="sp"/>
                                <dgm:shape xmlns:r="http://schemas.openxmlformats.org/officeDocument/2006/relationships" type="rect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  <dgm:layoutNode name="right_22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type="roundRect" r:blip="">
                                  <dgm:adjLst/>
                                </dgm:shape>
                                <dgm:presOf axis="ch ch desOrSelf" ptType="node node node" st="2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22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type="roundRect" r:blip="">
                                  <dgm:adjLst/>
                                </dgm:shape>
                                <dgm:presOf axis="ch ch desOrSelf" ptType="node node node" st="2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22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type="roundRect" r:blip="">
                                  <dgm:adjLst/>
                                </dgm:shape>
                                <dgm:presOf axis="ch ch desOrSelf" ptType="node node node" st="1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22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type="roundRect" r:blip="">
                                  <dgm:adjLst/>
                                </dgm:shape>
                                <dgm:presOf axis="ch ch desOrSelf" ptType="node node node" st="1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</dgm:if>
                            <dgm:else name="Name46">
                              <dgm:choose name="Name47">
                                <dgm:if name="Name48" axis="ch ch" ptType="node node" st="2 1" cnt="1 0" func="cnt" op="equ" val="3">
                                  <dgm:layoutNode name="balance_23" styleLbl="alignAccFollowNode1">
                                    <dgm:varLst>
                                      <dgm:bulletEnabled val="1"/>
                                    </dgm:varLst>
                                    <dgm:alg type="sp"/>
                                    <dgm:shape xmlns:r="http://schemas.openxmlformats.org/officeDocument/2006/relationships" rot="4" type="rect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</dgm:layoutNode>
                                  <dgm:layoutNode name="right_23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23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23_3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3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23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1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23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1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</dgm:if>
                                <dgm:else name="Name49">
                                  <dgm:choose name="Name50">
                                    <dgm:if name="Name51" axis="ch ch" ptType="node node" st="2 1" cnt="1 0" func="cnt" op="gte" val="4">
                                      <dgm:layoutNode name="balance_24" styleLbl="alignAccFollowNode1">
                                        <dgm:varLst>
                                          <dgm:bulletEnabled val="1"/>
                                        </dgm:varLst>
                                        <dgm:alg type="sp"/>
                                        <dgm:shape xmlns:r="http://schemas.openxmlformats.org/officeDocument/2006/relationships" rot="4" type="rect" r:blip="">
                                          <dgm:adjLst/>
                                        </dgm:shape>
                                        <dgm:presOf/>
                                        <dgm:constrLst/>
                                        <dgm:ruleLst/>
                                      </dgm:layoutNode>
                                      <dgm:layoutNode name="right_24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2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24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2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24_3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2 3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24_4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2 4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24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1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24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1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</dgm:if>
                                    <dgm:else name="Name52"/>
                                  </dgm:choose>
                                </dgm:else>
                              </dgm:choose>
                            </dgm:else>
                          </dgm:choose>
                        </dgm:else>
                      </dgm:choose>
                    </dgm:else>
                  </dgm:choose>
                </dgm:if>
                <dgm:else name="Name53">
                  <dgm:choose name="Name54">
                    <dgm:if name="Name55" axis="ch ch" ptType="node node" st="1 1" cnt="1 0" func="cnt" op="equ" val="3">
                      <dgm:choose name="Name56">
                        <dgm:if name="Name57" axis="ch ch" ptType="node node" st="2 1" cnt="1 0" func="cnt" op="equ" val="0">
                          <dgm:layoutNode name="balance_30" styleLbl="alignAccFollowNode1">
                            <dgm:varLst>
                              <dgm:bulletEnabled val="1"/>
                            </dgm:varLst>
                            <dgm:alg type="sp"/>
                            <dgm:shape xmlns:r="http://schemas.openxmlformats.org/officeDocument/2006/relationships" rot="-4" type="rect" r:blip="">
                              <dgm:adjLst/>
                            </dgm:shape>
                            <dgm:presOf/>
                            <dgm:constrLst/>
                            <dgm:ruleLst/>
                          </dgm:layoutNode>
                          <dgm:layoutNode name="left_30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1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left_30_2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1 2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left_30_3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1 3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if>
                        <dgm:else name="Name58">
                          <dgm:choose name="Name59">
                            <dgm:if name="Name60" axis="ch ch" ptType="node node" st="2 1" cnt="1 0" func="cnt" op="equ" val="1">
                              <dgm:layoutNode name="balance_31" styleLbl="alignAccFollowNode1">
                                <dgm:varLst>
                                  <dgm:bulletEnabled val="1"/>
                                </dgm:varLst>
                                <dgm:alg type="sp"/>
                                <dgm:shape xmlns:r="http://schemas.openxmlformats.org/officeDocument/2006/relationships" rot="-4" type="rect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  <dgm:layoutNode name="left_31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31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31_3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3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31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2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</dgm:if>
                            <dgm:else name="Name61">
                              <dgm:choose name="Name62">
                                <dgm:if name="Name63" axis="ch ch" ptType="node node" st="2 1" cnt="1 0" func="cnt" op="equ" val="2">
                                  <dgm:layoutNode name="balance_32" styleLbl="alignAccFollowNode1">
                                    <dgm:varLst>
                                      <dgm:bulletEnabled val="1"/>
                                    </dgm:varLst>
                                    <dgm:alg type="sp"/>
                                    <dgm:shape xmlns:r="http://schemas.openxmlformats.org/officeDocument/2006/relationships" rot="-4" type="rect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</dgm:layoutNode>
                                  <dgm:layoutNode name="left_32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32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32_3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3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32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2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32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2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</dgm:if>
                                <dgm:else name="Name64">
                                  <dgm:choose name="Name65">
                                    <dgm:if name="Name66" axis="ch ch" ptType="node node" st="2 1" cnt="1 0" func="cnt" op="equ" val="3">
                                      <dgm:layoutNode name="balance_33" styleLbl="alignAccFollowNode1">
                                        <dgm:varLst>
                                          <dgm:bulletEnabled val="1"/>
                                        </dgm:varLst>
                                        <dgm:alg type="sp"/>
                                        <dgm:shape xmlns:r="http://schemas.openxmlformats.org/officeDocument/2006/relationships" type="rect" r:blip="">
                                          <dgm:adjLst/>
                                        </dgm:shape>
                                        <dgm:presOf/>
                                        <dgm:constrLst/>
                                        <dgm:ruleLst/>
                                      </dgm:layoutNode>
                                      <dgm:layoutNode name="right_33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2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33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2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33_3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2 3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33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1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33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1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33_3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1 3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</dgm:if>
                                    <dgm:else name="Name67">
                                      <dgm:choose name="Name68">
                                        <dgm:if name="Name69" axis="ch ch" ptType="node node" st="2 1" cnt="1 0" func="cnt" op="gte" val="4">
                                          <dgm:layoutNode name="balance_34" styleLbl="alignAccFollowNode1">
                                            <dgm:varLst>
                                              <dgm:bulletEnabled val="1"/>
                                            </dgm:varLst>
                                            <dgm:alg type="sp"/>
                                            <dgm:shape xmlns:r="http://schemas.openxmlformats.org/officeDocument/2006/relationships" rot="4" type="rect" r:blip="">
                                              <dgm:adjLst/>
                                            </dgm:shape>
                                            <dgm:presOf/>
                                            <dgm:constrLst/>
                                            <dgm:ruleLst/>
                                          </dgm:layoutNode>
                                          <dgm:layoutNode name="right_34_1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2 1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34_2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2 2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34_3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2 3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34_4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2 4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34_1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1 1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34_2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1 2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34_3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1 3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</dgm:if>
                                        <dgm:else name="Name70"/>
                                      </dgm:choose>
                                    </dgm:else>
                                  </dgm:choose>
                                </dgm:else>
                              </dgm:choose>
                            </dgm:else>
                          </dgm:choose>
                        </dgm:else>
                      </dgm:choose>
                    </dgm:if>
                    <dgm:else name="Name71">
                      <dgm:choose name="Name72">
                        <dgm:if name="Name73" axis="ch ch" ptType="node node" st="1 1" cnt="1 0" func="cnt" op="gte" val="4">
                          <dgm:choose name="Name74">
                            <dgm:if name="Name75" axis="ch ch" ptType="node node" st="2 1" cnt="1 0" func="cnt" op="equ" val="0">
                              <dgm:layoutNode name="balance_40" styleLbl="alignAccFollowNode1">
                                <dgm:varLst>
                                  <dgm:bulletEnabled val="1"/>
                                </dgm:varLst>
                                <dgm:alg type="sp"/>
                                <dgm:shape xmlns:r="http://schemas.openxmlformats.org/officeDocument/2006/relationships" rot="-4" type="rect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  <dgm:layoutNode name="left_40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40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40_3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3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40_4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4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</dgm:if>
                            <dgm:else name="Name76">
                              <dgm:choose name="Name77">
                                <dgm:if name="Name78" axis="ch ch" ptType="node node" st="2 1" cnt="1 0" func="cnt" op="equ" val="1">
                                  <dgm:layoutNode name="balance_41" styleLbl="alignAccFollowNode1">
                                    <dgm:varLst>
                                      <dgm:bulletEnabled val="1"/>
                                    </dgm:varLst>
                                    <dgm:alg type="sp"/>
                                    <dgm:shape xmlns:r="http://schemas.openxmlformats.org/officeDocument/2006/relationships" rot="-4" type="rect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</dgm:layoutNode>
                                  <dgm:layoutNode name="left_41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41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41_3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3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41_4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4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41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2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</dgm:if>
                                <dgm:else name="Name79">
                                  <dgm:choose name="Name80">
                                    <dgm:if name="Name81" axis="ch ch" ptType="node node" st="2 1" cnt="1 0" func="cnt" op="equ" val="2">
                                      <dgm:layoutNode name="balance_42" styleLbl="alignAccFollowNode1">
                                        <dgm:varLst>
                                          <dgm:bulletEnabled val="1"/>
                                        </dgm:varLst>
                                        <dgm:alg type="sp"/>
                                        <dgm:shape xmlns:r="http://schemas.openxmlformats.org/officeDocument/2006/relationships" rot="-4" type="rect" r:blip="">
                                          <dgm:adjLst/>
                                        </dgm:shape>
                                        <dgm:presOf/>
                                        <dgm:constrLst/>
                                        <dgm:ruleLst/>
                                      </dgm:layoutNode>
                                      <dgm:layoutNode name="left_42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1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42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1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42_3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1 3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42_4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1 4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42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2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42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2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</dgm:if>
                                    <dgm:else name="Name82">
                                      <dgm:choose name="Name83">
                                        <dgm:if name="Name84" axis="ch ch" ptType="node node" st="2 1" cnt="1 0" func="cnt" op="equ" val="3">
                                          <dgm:layoutNode name="balance_43" styleLbl="alignAccFollowNode1">
                                            <dgm:varLst>
                                              <dgm:bulletEnabled val="1"/>
                                            </dgm:varLst>
                                            <dgm:alg type="sp"/>
                                            <dgm:shape xmlns:r="http://schemas.openxmlformats.org/officeDocument/2006/relationships" rot="-4" type="rect" r:blip="">
                                              <dgm:adjLst/>
                                            </dgm:shape>
                                            <dgm:presOf/>
                                            <dgm:constrLst/>
                                            <dgm:ruleLst/>
                                          </dgm:layoutNode>
                                          <dgm:layoutNode name="left_43_1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1 1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43_2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1 2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43_3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1 3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43_4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1 4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43_1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2 1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43_2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2 2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43_3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2 3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</dgm:if>
                                        <dgm:else name="Name85">
                                          <dgm:choose name="Name86">
                                            <dgm:if name="Name87" axis="ch ch" ptType="node node" st="2 1" cnt="1 0" func="cnt" op="gte" val="4">
                                              <dgm:layoutNode name="balance_44" styleLbl="alignAccFollowNode1">
                                                <dgm:varLst>
                                                  <dgm:bulletEnabled val="1"/>
                                                </dgm:varLst>
                                                <dgm:alg type="sp"/>
                                                <dgm:shape xmlns:r="http://schemas.openxmlformats.org/officeDocument/2006/relationships" type="rect" r:blip="">
                                                  <dgm:adjLst/>
                                                </dgm:shape>
                                                <dgm:presOf/>
                                                <dgm:constrLst/>
                                                <dgm:ruleLst/>
                                              </dgm:layoutNode>
                                              <dgm:layoutNode name="right_44_1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2 1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right_44_2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2 2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right_44_3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2 3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right_44_4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2 4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left_44_1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1 1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left_44_2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1 2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left_44_3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1 3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left_44_4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1 4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</dgm:if>
                                            <dgm:else name="Name88"/>
                                          </dgm:choose>
                                        </dgm:else>
                                      </dgm:choose>
                                    </dgm:else>
                                  </dgm:choose>
                                </dgm:else>
                              </dgm:choose>
                            </dgm:else>
                          </dgm:choose>
                        </dgm:if>
                        <dgm:else name="Name89"/>
                      </dgm:choose>
                    </dgm:else>
                  </dgm:choose>
                </dgm:else>
              </dgm:choose>
            </dgm:else>
          </dgm:choose>
        </dgm:else>
      </dgm:choose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E9B64B0-4DD7-4132-B144-5D483212D7EA}" type="datetimeFigureOut">
              <a:rPr lang="en-US" smtClean="0"/>
              <a:t>2/25/2014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66CF175-FAAB-400C-811A-5AD87DAF97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77013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 smtClean="0"/>
              <a:t>Have to get error handling</a:t>
            </a:r>
            <a:r>
              <a:rPr lang="en-US" baseline="0" dirty="0" smtClean="0"/>
              <a:t> right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baseline="0" dirty="0" smtClean="0"/>
              <a:t>What happens to failures?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baseline="0" dirty="0" smtClean="0"/>
              <a:t>Must use READ_ONLY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baseline="0" dirty="0" smtClean="0"/>
              <a:t>Each loop must be a small transaction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6CF175-FAAB-400C-811A-5AD87DAF9720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917924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Non-blocking isolation level</a:t>
            </a:r>
          </a:p>
          <a:p>
            <a:r>
              <a:rPr lang="en-US" dirty="0" smtClean="0"/>
              <a:t>Fewer statements inside transactions</a:t>
            </a:r>
          </a:p>
          <a:p>
            <a:pPr lvl="1"/>
            <a:r>
              <a:rPr lang="en-US" dirty="0" smtClean="0"/>
              <a:t>??? Process outside transactions</a:t>
            </a:r>
          </a:p>
          <a:p>
            <a:pPr lvl="1"/>
            <a:r>
              <a:rPr lang="en-US" dirty="0" smtClean="0"/>
              <a:t>Use single statements instead of multiple statements</a:t>
            </a:r>
          </a:p>
          <a:p>
            <a:r>
              <a:rPr lang="en-US" dirty="0" smtClean="0"/>
              <a:t>Process smaller sets per transaction</a:t>
            </a:r>
          </a:p>
          <a:p>
            <a:pPr lvl="1"/>
            <a:r>
              <a:rPr lang="en-US" dirty="0" smtClean="0"/>
              <a:t>Use loops</a:t>
            </a:r>
          </a:p>
          <a:p>
            <a:r>
              <a:rPr lang="en-US" dirty="0" smtClean="0"/>
              <a:t>Process asynchronously </a:t>
            </a:r>
          </a:p>
          <a:p>
            <a:pPr lvl="1"/>
            <a:r>
              <a:rPr lang="en-US" dirty="0" smtClean="0"/>
              <a:t>Use a read-only copy of the database</a:t>
            </a:r>
          </a:p>
          <a:p>
            <a:pPr lvl="1"/>
            <a:r>
              <a:rPr lang="en-US" dirty="0" smtClean="0"/>
              <a:t>Use queues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6CF175-FAAB-400C-811A-5AD87DAF9720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006904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 smtClean="0"/>
              <a:t>Cursors: 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dirty="0" smtClean="0"/>
              <a:t>Have to get error handling</a:t>
            </a:r>
            <a:r>
              <a:rPr lang="en-US" baseline="0" dirty="0" smtClean="0"/>
              <a:t> right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baseline="0" dirty="0" smtClean="0"/>
              <a:t>What happens to failures?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baseline="0" dirty="0" smtClean="0"/>
              <a:t>Must use READ_ONLY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baseline="0" dirty="0" smtClean="0"/>
              <a:t>Each loop must be a small transaction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6CF175-FAAB-400C-811A-5AD87DAF9720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7394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4464028"/>
            <a:ext cx="9144000" cy="1641490"/>
          </a:xfrm>
        </p:spPr>
        <p:txBody>
          <a:bodyPr wrap="none" anchor="t">
            <a:normAutofit/>
          </a:bodyPr>
          <a:lstStyle>
            <a:lvl1pPr algn="r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799" y="3694375"/>
            <a:ext cx="9144000" cy="754025"/>
          </a:xfrm>
        </p:spPr>
        <p:txBody>
          <a:bodyPr anchor="b">
            <a:normAutofit/>
          </a:bodyPr>
          <a:lstStyle>
            <a:lvl1pPr marL="0" indent="0" algn="r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19FB2-3AAB-4D03-B13A-2960828C78E3}" type="datetimeFigureOut">
              <a:rPr lang="en-US" dirty="0"/>
              <a:t>2/25/2014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367160"/>
            <a:ext cx="10515600" cy="81935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39788" y="987425"/>
            <a:ext cx="10515600" cy="337973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5186516"/>
            <a:ext cx="10514012" cy="682472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0C674-7DFC-42FE-B9CD-82963CDB1557}" type="datetimeFigureOut">
              <a:rPr lang="en-US" dirty="0"/>
              <a:t>2/25/2014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353434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489399"/>
            <a:ext cx="10514012" cy="1501826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6456F-F47D-4F25-8053-2A695DA0CA7D}" type="datetimeFigureOut">
              <a:rPr lang="en-US" dirty="0"/>
              <a:t>2/25/2014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365125"/>
            <a:ext cx="9302752" cy="2992904"/>
          </a:xfrm>
        </p:spPr>
        <p:txBody>
          <a:bodyPr anchor="ctr"/>
          <a:lstStyle>
            <a:lvl1pPr>
              <a:defRPr sz="4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501729"/>
            <a:ext cx="10512424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C7379-69CC-4837-9905-BEBA22830C8A}" type="datetimeFigureOut">
              <a:rPr lang="en-US" dirty="0"/>
              <a:t>2/25/2014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111044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2326967"/>
            <a:ext cx="10515600" cy="2511835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850581"/>
            <a:ext cx="10514012" cy="1140644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B8B7E-8AEE-4F10-BFEE-C999AD004D36}" type="datetimeFigureOut">
              <a:rPr lang="en-US" dirty="0"/>
              <a:t>2/25/2014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337282" y="188595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356798" y="257175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87994" y="1885950"/>
            <a:ext cx="2936241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77441" y="257175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29035" y="1885950"/>
            <a:ext cx="2932113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 dirty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29035" y="257175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8F3F9-58BC-440B-B37B-805B9055EF92}" type="datetimeFigureOut">
              <a:rPr lang="en-US" dirty="0"/>
              <a:t>2/25/2014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332085" y="4297503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2085" y="2256354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332085" y="4873765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997" y="4297503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68996" y="2256354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7644" y="4873764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04322" y="4297503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04321" y="2256354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04197" y="4873762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A53AF-48EA-489D-8260-9DCAB666386A}" type="datetimeFigureOut">
              <a:rPr lang="en-US" dirty="0"/>
              <a:t>2/25/2014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D02AE-B9A4-47BD-AF8E-97E16144138B}" type="datetimeFigureOut">
              <a:rPr lang="en-US" dirty="0"/>
              <a:t>2/25/2014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FD78B-DB02-4362-BCDC-98A55456977C}" type="datetimeFigureOut">
              <a:rPr lang="en-US" dirty="0"/>
              <a:t>2/25/2014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16976-5D93-46E4-A98A-FAD63E4D0EA8}" type="datetimeFigureOut">
              <a:rPr lang="en-US" dirty="0"/>
              <a:t>2/25/2014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854532" y="4464028"/>
            <a:ext cx="9144000" cy="1641490"/>
          </a:xfrm>
        </p:spPr>
        <p:txBody>
          <a:bodyPr wrap="none" anchor="t">
            <a:normAutofit/>
          </a:bodyPr>
          <a:lstStyle>
            <a:lvl1pPr algn="l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7000"/>
                        <a:lumOff val="53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854532" y="3693674"/>
            <a:ext cx="9144000" cy="754025"/>
          </a:xfrm>
        </p:spPr>
        <p:txBody>
          <a:bodyPr anchor="b">
            <a:normAutofit/>
          </a:bodyPr>
          <a:lstStyle>
            <a:lvl1pPr marL="0" indent="0" algn="l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9F4F5-F4D2-4D2A-AB60-88D37ADCB869}" type="datetimeFigureOut">
              <a:rPr lang="en-US" dirty="0"/>
              <a:t>2/25/2014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20000" y="1825625"/>
            <a:ext cx="5025216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19840" y="1825625"/>
            <a:ext cx="503396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BC6CE-6D1E-47E5-8859-F31AC5380EB2}" type="datetimeFigureOut">
              <a:rPr lang="en-US" dirty="0"/>
              <a:t>2/25/2014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681163"/>
            <a:ext cx="5025216" cy="823912"/>
          </a:xfrm>
        </p:spPr>
        <p:txBody>
          <a:bodyPr anchor="b"/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20000" y="2505075"/>
            <a:ext cx="5025216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19840" y="1681163"/>
            <a:ext cx="5035548" cy="82391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19840" y="2505075"/>
            <a:ext cx="503554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4E7C4-4DA4-404D-9965-B13F2DD7D8BF}" type="datetimeFigureOut">
              <a:rPr lang="en-US" dirty="0"/>
              <a:t>2/25/2014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FB7AA-4A53-424F-AD41-70827B6504BA}" type="datetimeFigureOut">
              <a:rPr lang="en-US" dirty="0"/>
              <a:t>2/25/2014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84882-FB12-4BC8-9960-9AD8104D7FAE}" type="datetimeFigureOut">
              <a:rPr lang="en-US" dirty="0"/>
              <a:t>2/25/2014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1BD23-6E54-4D9D-AD88-A2813C73CC25}" type="datetimeFigureOut">
              <a:rPr lang="en-US" dirty="0"/>
              <a:t>2/25/2014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1A834-4F3C-4AF9-9C74-05EC35A0F292}" type="datetimeFigureOut">
              <a:rPr lang="en-US" dirty="0"/>
              <a:t>2/25/2014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825625"/>
            <a:ext cx="102338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51CF1133-3259-4C45-BABA-5B62D9C6F78D}" type="datetimeFigureOut">
              <a:rPr lang="en-US" dirty="0"/>
              <a:t>2/25/2014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b="0" kern="1200">
          <a:gradFill flip="none" rotWithShape="1">
            <a:gsLst>
              <a:gs pos="28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  <a:tileRect/>
          </a:gra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://rusanu.com/2010/03/26/using-tables-as-queues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2199293"/>
            <a:ext cx="9144000" cy="1641490"/>
          </a:xfrm>
        </p:spPr>
        <p:txBody>
          <a:bodyPr>
            <a:noAutofit/>
          </a:bodyPr>
          <a:lstStyle/>
          <a:p>
            <a:r>
              <a:rPr lang="en-US" sz="7200" dirty="0" smtClean="0"/>
              <a:t>Concurrency and</a:t>
            </a:r>
            <a:br>
              <a:rPr lang="en-US" sz="7200" dirty="0" smtClean="0"/>
            </a:br>
            <a:r>
              <a:rPr lang="en-US" sz="7200" dirty="0" smtClean="0"/>
              <a:t>Asynchronous Processing</a:t>
            </a:r>
            <a:endParaRPr lang="en-US" sz="7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799" y="1429640"/>
            <a:ext cx="9144000" cy="754025"/>
          </a:xfrm>
        </p:spPr>
        <p:txBody>
          <a:bodyPr/>
          <a:lstStyle/>
          <a:p>
            <a:r>
              <a:rPr lang="en-US" dirty="0" smtClean="0"/>
              <a:t>Bill Graziano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8633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Service Broker Benefits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numCol="2">
            <a:normAutofit/>
          </a:bodyPr>
          <a:lstStyle/>
          <a:p>
            <a:r>
              <a:rPr lang="en-US" dirty="0" smtClean="0"/>
              <a:t>Great cross-server message delivery (replace linked servers)</a:t>
            </a:r>
          </a:p>
          <a:p>
            <a:r>
              <a:rPr lang="en-US" dirty="0" smtClean="0"/>
              <a:t>Activated stored procedures</a:t>
            </a:r>
          </a:p>
          <a:p>
            <a:r>
              <a:rPr lang="en-US" dirty="0" smtClean="0"/>
              <a:t>Solid once configured properly</a:t>
            </a:r>
          </a:p>
          <a:p>
            <a:r>
              <a:rPr lang="en-US" dirty="0" smtClean="0"/>
              <a:t>Survives server restarts gracefully</a:t>
            </a:r>
          </a:p>
          <a:p>
            <a:r>
              <a:rPr lang="en-US" dirty="0" smtClean="0"/>
              <a:t>Transactional</a:t>
            </a:r>
          </a:p>
          <a:p>
            <a:r>
              <a:rPr lang="en-US" dirty="0" smtClean="0"/>
              <a:t>Message priorities</a:t>
            </a:r>
          </a:p>
          <a:p>
            <a:r>
              <a:rPr lang="en-US" dirty="0" smtClean="0"/>
              <a:t>Message types</a:t>
            </a:r>
          </a:p>
          <a:p>
            <a:r>
              <a:rPr lang="en-US" dirty="0" smtClean="0"/>
              <a:t>Easy to add message types</a:t>
            </a:r>
          </a:p>
          <a:p>
            <a:r>
              <a:rPr lang="en-US" dirty="0" smtClean="0"/>
              <a:t>Great multi-threading</a:t>
            </a:r>
          </a:p>
          <a:p>
            <a:r>
              <a:rPr lang="en-US" dirty="0" smtClean="0"/>
              <a:t>Provides for resource leveling</a:t>
            </a:r>
          </a:p>
          <a:p>
            <a:r>
              <a:rPr lang="en-US" dirty="0" smtClean="0"/>
              <a:t>Supports Database Mirroring and Availability Groups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778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Service Broker Complexities (Features?)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Message </a:t>
            </a:r>
            <a:r>
              <a:rPr lang="en-US" dirty="0" smtClean="0"/>
              <a:t>types, Queues, Contracts, Services</a:t>
            </a:r>
            <a:endParaRPr lang="en-US" dirty="0" smtClean="0"/>
          </a:p>
          <a:p>
            <a:r>
              <a:rPr lang="en-US" dirty="0" smtClean="0"/>
              <a:t>Routes in the user database and </a:t>
            </a:r>
            <a:r>
              <a:rPr lang="en-US" dirty="0" err="1" smtClean="0"/>
              <a:t>msdb</a:t>
            </a:r>
            <a:endParaRPr lang="en-US" dirty="0" smtClean="0"/>
          </a:p>
          <a:p>
            <a:r>
              <a:rPr lang="en-US" dirty="0" smtClean="0"/>
              <a:t>Beginning conversations</a:t>
            </a:r>
          </a:p>
          <a:p>
            <a:r>
              <a:rPr lang="en-US" b="1" i="1" dirty="0" smtClean="0"/>
              <a:t>Ending conversations in the proper order and the proper place</a:t>
            </a:r>
          </a:p>
          <a:p>
            <a:r>
              <a:rPr lang="en-US" b="1" i="1" dirty="0" smtClean="0"/>
              <a:t>Error handling and logging and alerting</a:t>
            </a:r>
          </a:p>
          <a:p>
            <a:r>
              <a:rPr lang="en-US" dirty="0" smtClean="0"/>
              <a:t>Nested Transactions</a:t>
            </a:r>
            <a:endParaRPr lang="en-US" dirty="0" smtClean="0"/>
          </a:p>
          <a:p>
            <a:r>
              <a:rPr lang="en-US" b="1" i="1" dirty="0" smtClean="0"/>
              <a:t>Needs developer tools and wrappers</a:t>
            </a:r>
          </a:p>
          <a:p>
            <a:r>
              <a:rPr lang="en-US" b="1" i="1" dirty="0" smtClean="0"/>
              <a:t>Needs good monitoring tools</a:t>
            </a:r>
          </a:p>
        </p:txBody>
      </p:sp>
    </p:spTree>
    <p:extLst>
      <p:ext uri="{BB962C8B-B14F-4D97-AF65-F5344CB8AC3E}">
        <p14:creationId xmlns:p14="http://schemas.microsoft.com/office/powerpoint/2010/main" val="3746263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2640590351"/>
              </p:ext>
            </p:extLst>
          </p:nvPr>
        </p:nvGraphicFramePr>
        <p:xfrm>
          <a:off x="1489559" y="511444"/>
          <a:ext cx="9033790" cy="63465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831260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Reporting Databases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Backup and Restore </a:t>
            </a:r>
          </a:p>
          <a:p>
            <a:r>
              <a:rPr lang="en-US" dirty="0" smtClean="0"/>
              <a:t>Replication</a:t>
            </a:r>
          </a:p>
          <a:p>
            <a:pPr lvl="1"/>
            <a:r>
              <a:rPr lang="en-US" dirty="0" smtClean="0"/>
              <a:t>Replicates data changes to one or more subscribers</a:t>
            </a:r>
          </a:p>
          <a:p>
            <a:pPr lvl="1"/>
            <a:r>
              <a:rPr lang="en-US" dirty="0" smtClean="0"/>
              <a:t>Allow separate permissions, stored procedures and indexes</a:t>
            </a:r>
          </a:p>
          <a:p>
            <a:r>
              <a:rPr lang="en-US" dirty="0" smtClean="0"/>
              <a:t>Mirroring and Database Snapshots (SQL Server 2005+ Enterprise)</a:t>
            </a:r>
          </a:p>
          <a:p>
            <a:pPr lvl="1"/>
            <a:r>
              <a:rPr lang="en-US" dirty="0" smtClean="0"/>
              <a:t>Mirrors an entire database to a single target</a:t>
            </a:r>
          </a:p>
          <a:p>
            <a:pPr lvl="1"/>
            <a:r>
              <a:rPr lang="en-US" dirty="0" smtClean="0"/>
              <a:t>Can create read-only snapshots</a:t>
            </a:r>
          </a:p>
          <a:p>
            <a:r>
              <a:rPr lang="en-US" dirty="0" smtClean="0"/>
              <a:t>Availability Groups (SQL Server 2012+ Enterprise)</a:t>
            </a:r>
          </a:p>
          <a:p>
            <a:pPr lvl="1"/>
            <a:r>
              <a:rPr lang="en-US" dirty="0" smtClean="0"/>
              <a:t>Mirrors an entire database to multiple targets</a:t>
            </a:r>
          </a:p>
          <a:p>
            <a:pPr lvl="1"/>
            <a:r>
              <a:rPr lang="en-US" dirty="0" smtClean="0"/>
              <a:t>Can query continuously updating replicas without blocking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075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Enterprise Edition?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/>
          </p:nvPr>
        </p:nvGraphicFramePr>
        <p:xfrm>
          <a:off x="1120775" y="1825625"/>
          <a:ext cx="10233024" cy="4450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31780"/>
                <a:gridCol w="3090236"/>
                <a:gridCol w="3411008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Feature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Standard</a:t>
                      </a:r>
                      <a:r>
                        <a:rPr lang="en-US" baseline="0" dirty="0" smtClean="0"/>
                        <a:t> Edition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Enterprise Edition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Read Committed</a:t>
                      </a:r>
                      <a:r>
                        <a:rPr lang="en-US" baseline="0" dirty="0" smtClean="0"/>
                        <a:t> Snapshot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X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MERGE clause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X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X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OUTPUT clause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X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X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ROWLOCK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X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X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Cursors!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X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X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Change Tracking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X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X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Change Data Capture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X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Service Broker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X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X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Replication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X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X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Mirroring and Database Snapshots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X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Availability Groups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X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05001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2253796"/>
            <a:ext cx="12192000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800" dirty="0" smtClean="0"/>
              <a:t>Thank You!</a:t>
            </a:r>
            <a:endParaRPr lang="en-US" sz="13800" dirty="0"/>
          </a:p>
        </p:txBody>
      </p:sp>
    </p:spTree>
    <p:extLst>
      <p:ext uri="{BB962C8B-B14F-4D97-AF65-F5344CB8AC3E}">
        <p14:creationId xmlns:p14="http://schemas.microsoft.com/office/powerpoint/2010/main" val="36256238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numCol="2"/>
          <a:lstStyle/>
          <a:p>
            <a:r>
              <a:rPr lang="en-US" dirty="0" smtClean="0"/>
              <a:t>Isolation Levels</a:t>
            </a:r>
          </a:p>
          <a:p>
            <a:r>
              <a:rPr lang="en-US" dirty="0" smtClean="0"/>
              <a:t>Small transactions</a:t>
            </a:r>
          </a:p>
          <a:p>
            <a:r>
              <a:rPr lang="en-US" dirty="0" smtClean="0"/>
              <a:t>MERGE</a:t>
            </a:r>
          </a:p>
          <a:p>
            <a:r>
              <a:rPr lang="en-US" dirty="0" smtClean="0"/>
              <a:t>OUTPUT clause</a:t>
            </a:r>
          </a:p>
          <a:p>
            <a:r>
              <a:rPr lang="en-US" dirty="0" smtClean="0"/>
              <a:t>Locking – ROWLOCK ??</a:t>
            </a:r>
          </a:p>
          <a:p>
            <a:r>
              <a:rPr lang="en-US" dirty="0" smtClean="0"/>
              <a:t>Cursors!</a:t>
            </a:r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Asynchronous Processing</a:t>
            </a:r>
          </a:p>
          <a:p>
            <a:pPr lvl="1"/>
            <a:r>
              <a:rPr lang="en-US" dirty="0" smtClean="0"/>
              <a:t>Change Tracking</a:t>
            </a:r>
          </a:p>
          <a:p>
            <a:pPr lvl="1"/>
            <a:r>
              <a:rPr lang="en-US" dirty="0" smtClean="0"/>
              <a:t>Change Data Capture</a:t>
            </a:r>
          </a:p>
          <a:p>
            <a:pPr lvl="1"/>
            <a:r>
              <a:rPr lang="en-US" dirty="0" smtClean="0"/>
              <a:t>Table as Queue</a:t>
            </a:r>
          </a:p>
          <a:p>
            <a:pPr lvl="1"/>
            <a:r>
              <a:rPr lang="en-US" dirty="0" smtClean="0"/>
              <a:t>Service Broker</a:t>
            </a:r>
          </a:p>
          <a:p>
            <a:r>
              <a:rPr lang="en-US" dirty="0" smtClean="0"/>
              <a:t>Reporting Databases</a:t>
            </a:r>
          </a:p>
          <a:p>
            <a:pPr lvl="1"/>
            <a:r>
              <a:rPr lang="en-US" dirty="0" smtClean="0"/>
              <a:t>Backup and Restore</a:t>
            </a:r>
          </a:p>
          <a:p>
            <a:pPr lvl="1"/>
            <a:r>
              <a:rPr lang="en-US" dirty="0" smtClean="0"/>
              <a:t>Replication</a:t>
            </a:r>
          </a:p>
          <a:p>
            <a:pPr lvl="1"/>
            <a:r>
              <a:rPr lang="en-US" dirty="0" smtClean="0"/>
              <a:t>Database Snapshots (Mirroring)</a:t>
            </a:r>
          </a:p>
          <a:p>
            <a:pPr lvl="1"/>
            <a:r>
              <a:rPr lang="en-US" dirty="0" smtClean="0"/>
              <a:t>Availability Groups</a:t>
            </a:r>
          </a:p>
        </p:txBody>
      </p:sp>
    </p:spTree>
    <p:extLst>
      <p:ext uri="{BB962C8B-B14F-4D97-AF65-F5344CB8AC3E}">
        <p14:creationId xmlns:p14="http://schemas.microsoft.com/office/powerpoint/2010/main" val="26494224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About Me…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SQL Server Consultant</a:t>
            </a:r>
          </a:p>
          <a:p>
            <a:r>
              <a:rPr lang="en-US" sz="3600" dirty="0" smtClean="0"/>
              <a:t>SQL Server MVP for a long, long time</a:t>
            </a:r>
          </a:p>
          <a:p>
            <a:r>
              <a:rPr lang="en-US" sz="3600" dirty="0" smtClean="0"/>
              <a:t>Former President of PASS</a:t>
            </a:r>
          </a:p>
          <a:p>
            <a:r>
              <a:rPr lang="en-US" sz="3600" dirty="0" smtClean="0"/>
              <a:t>Support multiple OLTP systems delivering sub-second response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472991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6803815" y="4672984"/>
            <a:ext cx="433300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“Row by Agonizing Row”</a:t>
            </a:r>
          </a:p>
          <a:p>
            <a:pPr algn="r"/>
            <a:r>
              <a:rPr lang="en-US" sz="2400" i="1" dirty="0"/>
              <a:t>−</a:t>
            </a:r>
            <a:r>
              <a:rPr lang="en-US" sz="2400" i="1" dirty="0" smtClean="0"/>
              <a:t> Jeff </a:t>
            </a:r>
            <a:r>
              <a:rPr lang="en-US" sz="2400" i="1" dirty="0" err="1" smtClean="0"/>
              <a:t>Moden</a:t>
            </a:r>
            <a:endParaRPr lang="en-US" sz="2400" i="1" dirty="0"/>
          </a:p>
        </p:txBody>
      </p:sp>
      <p:sp>
        <p:nvSpPr>
          <p:cNvPr id="7" name="TextBox 6"/>
          <p:cNvSpPr txBox="1"/>
          <p:nvPr/>
        </p:nvSpPr>
        <p:spPr>
          <a:xfrm>
            <a:off x="6803815" y="1862582"/>
            <a:ext cx="4409208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3200" dirty="0" smtClean="0"/>
              <a:t>“If you’re using cursors you’re doing it wrong.”</a:t>
            </a:r>
          </a:p>
          <a:p>
            <a:pPr algn="r"/>
            <a:r>
              <a:rPr lang="en-US" sz="2400" i="1" dirty="0" smtClean="0"/>
              <a:t>− Bill Graziano</a:t>
            </a:r>
            <a:endParaRPr lang="en-US" sz="2400" i="1" dirty="0"/>
          </a:p>
        </p:txBody>
      </p:sp>
      <p:sp>
        <p:nvSpPr>
          <p:cNvPr id="8" name="TextBox 7"/>
          <p:cNvSpPr txBox="1"/>
          <p:nvPr/>
        </p:nvSpPr>
        <p:spPr>
          <a:xfrm>
            <a:off x="1184739" y="4085161"/>
            <a:ext cx="465166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3200" dirty="0" smtClean="0"/>
              <a:t>“Don’t write SQL in loops”</a:t>
            </a:r>
          </a:p>
          <a:p>
            <a:pPr algn="r"/>
            <a:r>
              <a:rPr lang="en-US" sz="2400" i="1" dirty="0"/>
              <a:t>−</a:t>
            </a:r>
            <a:r>
              <a:rPr lang="en-US" sz="2400" i="1" dirty="0" smtClean="0"/>
              <a:t> Bill Graziano</a:t>
            </a:r>
            <a:endParaRPr lang="en-US" sz="2400" i="1" dirty="0"/>
          </a:p>
        </p:txBody>
      </p:sp>
      <p:sp>
        <p:nvSpPr>
          <p:cNvPr id="9" name="TextBox 8"/>
          <p:cNvSpPr txBox="1"/>
          <p:nvPr/>
        </p:nvSpPr>
        <p:spPr>
          <a:xfrm>
            <a:off x="992508" y="1130768"/>
            <a:ext cx="503612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3200" dirty="0"/>
              <a:t>“Please note that cursors are the SLOWEST way to access data inside SQL Server</a:t>
            </a:r>
            <a:r>
              <a:rPr lang="en-US" sz="3200" dirty="0" smtClean="0"/>
              <a:t>.”</a:t>
            </a:r>
          </a:p>
          <a:p>
            <a:pPr algn="r"/>
            <a:r>
              <a:rPr lang="en-US" sz="2400" i="1" dirty="0" smtClean="0"/>
              <a:t>− Bill Graziano</a:t>
            </a:r>
            <a:endParaRPr lang="en-US" sz="2400" i="1" dirty="0"/>
          </a:p>
        </p:txBody>
      </p:sp>
    </p:spTree>
    <p:extLst>
      <p:ext uri="{BB962C8B-B14F-4D97-AF65-F5344CB8AC3E}">
        <p14:creationId xmlns:p14="http://schemas.microsoft.com/office/powerpoint/2010/main" val="2527358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1127176448"/>
              </p:ext>
            </p:extLst>
          </p:nvPr>
        </p:nvGraphicFramePr>
        <p:xfrm>
          <a:off x="1600199" y="477982"/>
          <a:ext cx="9476509" cy="60163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641575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Enterprise Edition?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25740859"/>
              </p:ext>
            </p:extLst>
          </p:nvPr>
        </p:nvGraphicFramePr>
        <p:xfrm>
          <a:off x="1120775" y="1825625"/>
          <a:ext cx="10233024" cy="4450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31780"/>
                <a:gridCol w="3090236"/>
                <a:gridCol w="3411008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Feature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Standard</a:t>
                      </a:r>
                      <a:r>
                        <a:rPr lang="en-US" baseline="0" dirty="0" smtClean="0"/>
                        <a:t> Edition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Enterprise Edition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Read Committed</a:t>
                      </a:r>
                      <a:r>
                        <a:rPr lang="en-US" baseline="0" dirty="0" smtClean="0"/>
                        <a:t> Snapshot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X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MERGE clause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X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X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OUTPUT clause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X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X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ROWLOCK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X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X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Cursors!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X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X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Change Tracking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X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X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Change Data Capture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X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Service Broker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X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X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Replication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X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X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Mirroring and Database Snapshots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X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Availability Groups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X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94044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Concurrent Isolation Levels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20000" y="2748318"/>
            <a:ext cx="10233800" cy="325553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READ </a:t>
            </a:r>
            <a:r>
              <a:rPr lang="en-US" b="1" dirty="0" smtClean="0"/>
              <a:t>UN</a:t>
            </a:r>
            <a:r>
              <a:rPr lang="en-US" dirty="0" smtClean="0"/>
              <a:t>COMMITTED (or NOLOCK)</a:t>
            </a:r>
          </a:p>
          <a:p>
            <a:pPr lvl="1"/>
            <a:r>
              <a:rPr lang="en-US" dirty="0" smtClean="0"/>
              <a:t>Writers don’t block readers</a:t>
            </a:r>
          </a:p>
          <a:p>
            <a:pPr lvl="1"/>
            <a:r>
              <a:rPr lang="en-US" dirty="0" smtClean="0"/>
              <a:t>Can read dirty data and produce phantom reads</a:t>
            </a:r>
          </a:p>
          <a:p>
            <a:r>
              <a:rPr lang="en-US" dirty="0" smtClean="0"/>
              <a:t>READ COMMITTED SNAPSHOT</a:t>
            </a:r>
          </a:p>
          <a:p>
            <a:pPr lvl="1"/>
            <a:r>
              <a:rPr lang="en-US" dirty="0" smtClean="0"/>
              <a:t>Writers block writers; Readers see “before” version</a:t>
            </a:r>
          </a:p>
          <a:p>
            <a:r>
              <a:rPr lang="en-US" dirty="0" smtClean="0"/>
              <a:t>SNAPSHOT</a:t>
            </a:r>
          </a:p>
          <a:p>
            <a:pPr lvl="1"/>
            <a:r>
              <a:rPr lang="en-US" dirty="0" smtClean="0"/>
              <a:t>Concurrent conflicting writes cause exceptions</a:t>
            </a:r>
          </a:p>
          <a:p>
            <a:pPr lvl="1"/>
            <a:r>
              <a:rPr lang="en-US" dirty="0" smtClean="0"/>
              <a:t>Readers see “before” version</a:t>
            </a:r>
          </a:p>
          <a:p>
            <a:pPr marL="457200" lvl="1" indent="0">
              <a:buNone/>
            </a:pPr>
            <a:endParaRPr lang="en-US" dirty="0" smtClean="0"/>
          </a:p>
        </p:txBody>
      </p:sp>
      <p:sp>
        <p:nvSpPr>
          <p:cNvPr id="5" name="TextBox 4"/>
          <p:cNvSpPr txBox="1"/>
          <p:nvPr/>
        </p:nvSpPr>
        <p:spPr>
          <a:xfrm>
            <a:off x="3145509" y="1696283"/>
            <a:ext cx="526259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i="1" dirty="0" smtClean="0"/>
              <a:t>The default is READ COMMITTED.</a:t>
            </a:r>
            <a:endParaRPr lang="en-US" sz="2800" i="1" dirty="0"/>
          </a:p>
        </p:txBody>
      </p:sp>
    </p:spTree>
    <p:extLst>
      <p:ext uri="{BB962C8B-B14F-4D97-AF65-F5344CB8AC3E}">
        <p14:creationId xmlns:p14="http://schemas.microsoft.com/office/powerpoint/2010/main" val="3061926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Concurrent SQL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Small transactions</a:t>
            </a:r>
          </a:p>
          <a:p>
            <a:r>
              <a:rPr lang="en-US" sz="3600" dirty="0" smtClean="0"/>
              <a:t>OUTPUT clause</a:t>
            </a:r>
          </a:p>
          <a:p>
            <a:pPr lvl="1"/>
            <a:r>
              <a:rPr lang="en-US" sz="3200" dirty="0" smtClean="0"/>
              <a:t>Returns the rows affected by your statement</a:t>
            </a:r>
          </a:p>
          <a:p>
            <a:r>
              <a:rPr lang="en-US" sz="3600" dirty="0" smtClean="0"/>
              <a:t>MERGE</a:t>
            </a:r>
          </a:p>
          <a:p>
            <a:pPr lvl="1"/>
            <a:r>
              <a:rPr lang="en-US" sz="3200" dirty="0" smtClean="0"/>
              <a:t>Performs INSERT and/or UPDATE in a single statement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771532" y="4926905"/>
            <a:ext cx="6930735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accent5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DECLARE </a:t>
            </a:r>
            <a:r>
              <a:rPr lang="en-US" sz="2800" dirty="0" err="1">
                <a:solidFill>
                  <a:schemeClr val="accent5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MyCursor</a:t>
            </a:r>
            <a:r>
              <a:rPr lang="en-US" sz="2800" dirty="0">
                <a:solidFill>
                  <a:schemeClr val="accent5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CURSOR</a:t>
            </a:r>
          </a:p>
          <a:p>
            <a:r>
              <a:rPr lang="en-US" sz="2800" b="1" dirty="0">
                <a:solidFill>
                  <a:schemeClr val="accent5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READ_ONLY</a:t>
            </a:r>
          </a:p>
          <a:p>
            <a:r>
              <a:rPr lang="en-US" sz="2800" dirty="0">
                <a:solidFill>
                  <a:schemeClr val="accent5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FOR SELECT * FROM </a:t>
            </a:r>
            <a:r>
              <a:rPr lang="en-US" sz="2800" dirty="0" err="1" smtClean="0">
                <a:solidFill>
                  <a:schemeClr val="accent5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dbo.TestTable</a:t>
            </a:r>
            <a:endParaRPr lang="en-US" sz="2800" dirty="0">
              <a:solidFill>
                <a:schemeClr val="accent5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92711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Asynchronous Processing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Change </a:t>
            </a:r>
            <a:r>
              <a:rPr lang="en-US" dirty="0" smtClean="0"/>
              <a:t>Tracking</a:t>
            </a:r>
          </a:p>
          <a:p>
            <a:pPr lvl="1"/>
            <a:r>
              <a:rPr lang="en-US" dirty="0" smtClean="0"/>
              <a:t>Easily identify which rows have changed since we last processed</a:t>
            </a:r>
            <a:endParaRPr lang="en-US" dirty="0"/>
          </a:p>
          <a:p>
            <a:r>
              <a:rPr lang="en-US" dirty="0"/>
              <a:t>Change Data </a:t>
            </a:r>
            <a:r>
              <a:rPr lang="en-US" dirty="0" smtClean="0"/>
              <a:t>Capture</a:t>
            </a:r>
          </a:p>
          <a:p>
            <a:pPr lvl="1"/>
            <a:r>
              <a:rPr lang="en-US" dirty="0" smtClean="0"/>
              <a:t>Identify which rows changed and all intermediate changes</a:t>
            </a:r>
            <a:endParaRPr lang="en-US" dirty="0"/>
          </a:p>
          <a:p>
            <a:r>
              <a:rPr lang="en-US" dirty="0"/>
              <a:t>Table as </a:t>
            </a:r>
            <a:r>
              <a:rPr lang="en-US" dirty="0" smtClean="0"/>
              <a:t>Queue</a:t>
            </a:r>
          </a:p>
          <a:p>
            <a:pPr lvl="1"/>
            <a:r>
              <a:rPr lang="en-US" dirty="0" smtClean="0"/>
              <a:t>Post data to asynchronous processing</a:t>
            </a:r>
            <a:endParaRPr lang="en-US" dirty="0"/>
          </a:p>
          <a:p>
            <a:r>
              <a:rPr lang="en-US" dirty="0"/>
              <a:t>Service </a:t>
            </a:r>
            <a:r>
              <a:rPr lang="en-US" dirty="0" smtClean="0"/>
              <a:t>Broker</a:t>
            </a:r>
          </a:p>
          <a:p>
            <a:pPr lvl="1"/>
            <a:r>
              <a:rPr lang="en-US" dirty="0" smtClean="0"/>
              <a:t>SQL Server feature for asynchronous, transactional, cross-server processing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5616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Table As Queue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Use DELETE to de-queue rows</a:t>
            </a:r>
          </a:p>
          <a:p>
            <a:r>
              <a:rPr lang="en-US" dirty="0" smtClean="0"/>
              <a:t>Use CTE to get the correct order by</a:t>
            </a:r>
          </a:p>
          <a:p>
            <a:r>
              <a:rPr lang="en-US" dirty="0" smtClean="0"/>
              <a:t>OUTPUT clause</a:t>
            </a:r>
          </a:p>
          <a:p>
            <a:pPr lvl="1"/>
            <a:r>
              <a:rPr lang="en-US" dirty="0" smtClean="0"/>
              <a:t>Returns the row that was deleted</a:t>
            </a:r>
          </a:p>
          <a:p>
            <a:r>
              <a:rPr lang="en-US" dirty="0" smtClean="0"/>
              <a:t>ROWLOCK hint</a:t>
            </a:r>
          </a:p>
          <a:p>
            <a:pPr lvl="1"/>
            <a:r>
              <a:rPr lang="en-US" dirty="0" smtClean="0"/>
              <a:t>Locks an individual row</a:t>
            </a:r>
          </a:p>
          <a:p>
            <a:r>
              <a:rPr lang="en-US" dirty="0" smtClean="0"/>
              <a:t>READPAST hint</a:t>
            </a:r>
          </a:p>
          <a:p>
            <a:pPr lvl="1"/>
            <a:r>
              <a:rPr lang="en-US" dirty="0" smtClean="0"/>
              <a:t>Skips all locked rows until it find an unlocked row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971761" y="5946130"/>
            <a:ext cx="824847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i="1" dirty="0" smtClean="0"/>
              <a:t>Reference: </a:t>
            </a:r>
            <a:r>
              <a:rPr lang="en-US" sz="2400" i="1" dirty="0">
                <a:hlinkClick r:id="rId2"/>
              </a:rPr>
              <a:t>http://rusanu.com/2010/03/26/using-tables-as-queues/</a:t>
            </a:r>
            <a:endParaRPr lang="en-US" sz="2400" i="1" dirty="0"/>
          </a:p>
        </p:txBody>
      </p:sp>
    </p:spTree>
    <p:extLst>
      <p:ext uri="{BB962C8B-B14F-4D97-AF65-F5344CB8AC3E}">
        <p14:creationId xmlns:p14="http://schemas.microsoft.com/office/powerpoint/2010/main" val="667252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pth">
  <a:themeElements>
    <a:clrScheme name="Depth">
      <a:dk1>
        <a:sysClr val="windowText" lastClr="000000"/>
      </a:dk1>
      <a:lt1>
        <a:sysClr val="window" lastClr="FFFFFF"/>
      </a:lt1>
      <a:dk2>
        <a:srgbClr val="455F51"/>
      </a:dk2>
      <a:lt2>
        <a:srgbClr val="94D7E4"/>
      </a:lt2>
      <a:accent1>
        <a:srgbClr val="41AEBD"/>
      </a:accent1>
      <a:accent2>
        <a:srgbClr val="97E9D5"/>
      </a:accent2>
      <a:accent3>
        <a:srgbClr val="A2CF49"/>
      </a:accent3>
      <a:accent4>
        <a:srgbClr val="608F3D"/>
      </a:accent4>
      <a:accent5>
        <a:srgbClr val="F4DE3A"/>
      </a:accent5>
      <a:accent6>
        <a:srgbClr val="FCB11C"/>
      </a:accent6>
      <a:hlink>
        <a:srgbClr val="FBCA98"/>
      </a:hlink>
      <a:folHlink>
        <a:srgbClr val="D3B86D"/>
      </a:folHlink>
    </a:clrScheme>
    <a:fontScheme name="Depth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epth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pth" id="{7BEAFC2A-325C-49C4-AC08-2B765DA903F9}" vid="{1735E755-43E6-43AA-ABA2-C989ECC79AF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Depth</Template>
  <TotalTime>1769</TotalTime>
  <Words>700</Words>
  <Application>Microsoft Office PowerPoint</Application>
  <PresentationFormat>Widescreen</PresentationFormat>
  <Paragraphs>217</Paragraphs>
  <Slides>16</Slides>
  <Notes>3</Notes>
  <HiddenSlides>1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1" baseType="lpstr">
      <vt:lpstr>Arial</vt:lpstr>
      <vt:lpstr>Calibri</vt:lpstr>
      <vt:lpstr>Consolas</vt:lpstr>
      <vt:lpstr>Corbel</vt:lpstr>
      <vt:lpstr>Depth</vt:lpstr>
      <vt:lpstr>Concurrency and Asynchronous Processing</vt:lpstr>
      <vt:lpstr>About Me…</vt:lpstr>
      <vt:lpstr>PowerPoint Presentation</vt:lpstr>
      <vt:lpstr>PowerPoint Presentation</vt:lpstr>
      <vt:lpstr>Enterprise Edition?</vt:lpstr>
      <vt:lpstr>Concurrent Isolation Levels</vt:lpstr>
      <vt:lpstr>Concurrent SQL</vt:lpstr>
      <vt:lpstr>Asynchronous Processing</vt:lpstr>
      <vt:lpstr>Table As Queue</vt:lpstr>
      <vt:lpstr>Service Broker Benefits</vt:lpstr>
      <vt:lpstr>Service Broker Complexities (Features?)</vt:lpstr>
      <vt:lpstr>PowerPoint Presentation</vt:lpstr>
      <vt:lpstr>Reporting Databases</vt:lpstr>
      <vt:lpstr>Enterprise Edition?</vt:lpstr>
      <vt:lpstr>PowerPoint Presentation</vt:lpstr>
      <vt:lpstr>Agenda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Concurrency and Asynchronous Processing</dc:title>
  <dc:creator>Bill Graziano</dc:creator>
  <cp:lastModifiedBy>Bill Graziano</cp:lastModifiedBy>
  <cp:revision>43</cp:revision>
  <dcterms:created xsi:type="dcterms:W3CDTF">2013-09-05T15:04:03Z</dcterms:created>
  <dcterms:modified xsi:type="dcterms:W3CDTF">2014-02-25T23:34:19Z</dcterms:modified>
</cp:coreProperties>
</file>