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84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26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6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701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88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08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18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505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9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5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9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8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2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50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87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88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8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0E98A68-4F20-4FA0-8FEA-B9E4D4629C35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96079C7-A3B3-4F63-8926-FA31B59FB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62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409317"/>
            <a:ext cx="9144000" cy="16414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</a:t>
            </a:r>
            <a:r>
              <a:rPr lang="en-US" dirty="0" smtClean="0"/>
              <a:t>Modern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Transaction Systems </a:t>
            </a:r>
            <a:r>
              <a:rPr lang="en-US" dirty="0" smtClean="0"/>
              <a:t>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1639664"/>
            <a:ext cx="9144000" cy="754025"/>
          </a:xfrm>
        </p:spPr>
        <p:txBody>
          <a:bodyPr/>
          <a:lstStyle/>
          <a:p>
            <a:r>
              <a:rPr lang="en-US" dirty="0" smtClean="0"/>
              <a:t>Bill Graziano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91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Bill Graziano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DBA for 15 years</a:t>
            </a:r>
          </a:p>
          <a:p>
            <a:pPr lvl="1"/>
            <a:r>
              <a:rPr lang="en-US" dirty="0" smtClean="0"/>
              <a:t>As a consultant, experienced a broad variety of applications</a:t>
            </a:r>
          </a:p>
          <a:p>
            <a:pPr lvl="1"/>
            <a:r>
              <a:rPr lang="en-US" dirty="0" smtClean="0"/>
              <a:t>Database Administrator as several sites hosting OLTP systems</a:t>
            </a:r>
          </a:p>
          <a:p>
            <a:r>
              <a:rPr lang="en-US" dirty="0" smtClean="0"/>
              <a:t>Immediate Past President for PASS</a:t>
            </a:r>
          </a:p>
          <a:p>
            <a:r>
              <a:rPr lang="en-US" dirty="0" smtClean="0"/>
              <a:t>Author of </a:t>
            </a:r>
            <a:r>
              <a:rPr lang="en-US" dirty="0" err="1" smtClean="0"/>
              <a:t>ClearTrace</a:t>
            </a:r>
            <a:r>
              <a:rPr lang="en-US" dirty="0" smtClean="0"/>
              <a:t>, a tool to analyze performance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C:\Users\BillGraziano\Documents\scaleSQL\Graphics\Working\ScaleSQL logo_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3117" y="5301543"/>
            <a:ext cx="4246981" cy="1010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956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Why Enterprise?</a:t>
            </a:r>
          </a:p>
          <a:p>
            <a:r>
              <a:rPr lang="en-US" dirty="0" smtClean="0"/>
              <a:t>Read-Committed Snapshot Isolation</a:t>
            </a:r>
          </a:p>
          <a:p>
            <a:r>
              <a:rPr lang="en-US" dirty="0" smtClean="0"/>
              <a:t>High Availability	</a:t>
            </a:r>
          </a:p>
          <a:p>
            <a:r>
              <a:rPr lang="en-US" dirty="0" smtClean="0"/>
              <a:t>SAS vs. SSD</a:t>
            </a:r>
          </a:p>
          <a:p>
            <a:r>
              <a:rPr lang="en-US" dirty="0" smtClean="0"/>
              <a:t>Database Design Hints</a:t>
            </a:r>
          </a:p>
          <a:p>
            <a:r>
              <a:rPr lang="en-US" dirty="0" smtClean="0"/>
              <a:t>Reporting</a:t>
            </a:r>
          </a:p>
          <a:p>
            <a:r>
              <a:rPr lang="en-US" dirty="0" smtClean="0"/>
              <a:t>Query Plan Stability</a:t>
            </a:r>
          </a:p>
          <a:p>
            <a:r>
              <a:rPr lang="en-US" dirty="0" smtClean="0"/>
              <a:t>SQL like it’s NoSQL</a:t>
            </a:r>
          </a:p>
          <a:p>
            <a:r>
              <a:rPr lang="en-US" dirty="0" smtClean="0"/>
              <a:t>Process Asynchronously</a:t>
            </a:r>
          </a:p>
          <a:p>
            <a:r>
              <a:rPr lang="en-US" dirty="0" smtClean="0"/>
              <a:t>In-Memory OLTP (</a:t>
            </a:r>
            <a:r>
              <a:rPr lang="en-US" dirty="0" err="1" smtClean="0"/>
              <a:t>Hekaton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Preparing for the Future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Plan for Shards</a:t>
            </a:r>
          </a:p>
          <a:p>
            <a:r>
              <a:rPr lang="en-US" dirty="0" smtClean="0"/>
              <a:t>Leftovers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You’ve just been hired…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100 “Business” Transactions per Second</a:t>
            </a:r>
          </a:p>
          <a:p>
            <a:r>
              <a:rPr lang="en-US" dirty="0" smtClean="0"/>
              <a:t>Keep the average latency under 100ms…</a:t>
            </a:r>
          </a:p>
          <a:p>
            <a:r>
              <a:rPr lang="en-US" dirty="0" smtClean="0"/>
              <a:t>and the 99.9</a:t>
            </a:r>
            <a:r>
              <a:rPr lang="en-US" baseline="30000" dirty="0" smtClean="0"/>
              <a:t>th</a:t>
            </a:r>
            <a:r>
              <a:rPr lang="en-US" dirty="0" smtClean="0"/>
              <a:t> percentile latency under 500ms</a:t>
            </a:r>
          </a:p>
          <a:p>
            <a:endParaRPr lang="en-US" dirty="0"/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Need to process on a single box</a:t>
            </a:r>
          </a:p>
          <a:p>
            <a:pPr lvl="1"/>
            <a:r>
              <a:rPr lang="en-US" dirty="0"/>
              <a:t>Each transaction is 20-25 SQL </a:t>
            </a:r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You get to pick the hardware … but with a budget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07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495773"/>
            <a:ext cx="10233800" cy="3681189"/>
          </a:xfrm>
        </p:spPr>
        <p:txBody>
          <a:bodyPr/>
          <a:lstStyle/>
          <a:p>
            <a:r>
              <a:rPr lang="en-US" dirty="0" smtClean="0"/>
              <a:t>October 27-30, 2105 in Seattle, WA</a:t>
            </a:r>
          </a:p>
          <a:p>
            <a:r>
              <a:rPr lang="en-US" dirty="0" smtClean="0"/>
              <a:t>Full Day In-Depth Preconference sessions</a:t>
            </a:r>
          </a:p>
          <a:p>
            <a:r>
              <a:rPr lang="en-US" dirty="0" smtClean="0"/>
              <a:t>Nearly 200 technical sessions</a:t>
            </a:r>
          </a:p>
          <a:p>
            <a:r>
              <a:rPr lang="en-US" dirty="0" smtClean="0"/>
              <a:t>Prices go up September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Register using the chapter code </a:t>
            </a:r>
            <a:r>
              <a:rPr lang="en-US" b="1" dirty="0" smtClean="0"/>
              <a:t>LC15CCJ3</a:t>
            </a:r>
            <a:r>
              <a:rPr lang="en-US" dirty="0" smtClean="0"/>
              <a:t> for </a:t>
            </a:r>
            <a:r>
              <a:rPr lang="en-US" smtClean="0"/>
              <a:t>a discount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61242" y="5294585"/>
            <a:ext cx="74693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The world's largest gathering of SQL Server and BI professionals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5" name="Picture 2" descr="http://www.sqlpass.org/portals/428/Summit2015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67" y="451877"/>
            <a:ext cx="5555221" cy="160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3789" y="786932"/>
            <a:ext cx="10233800" cy="435133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October 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, 2015 at </a:t>
            </a:r>
            <a:r>
              <a:rPr lang="en-US" sz="3600" dirty="0" err="1" smtClean="0"/>
              <a:t>Rockhurst</a:t>
            </a:r>
            <a:r>
              <a:rPr lang="en-US" sz="3600" dirty="0" smtClean="0"/>
              <a:t> University</a:t>
            </a:r>
          </a:p>
          <a:p>
            <a:r>
              <a:rPr lang="en-US" sz="3600" b="1" dirty="0" smtClean="0"/>
              <a:t>Sold out last year </a:t>
            </a:r>
            <a:r>
              <a:rPr lang="en-US" sz="3600" dirty="0" smtClean="0"/>
              <a:t>with over 300 attendees</a:t>
            </a:r>
          </a:p>
          <a:p>
            <a:r>
              <a:rPr lang="en-US" sz="3600" dirty="0" smtClean="0"/>
              <a:t>Dozens of fantastic speakers</a:t>
            </a:r>
          </a:p>
          <a:p>
            <a:r>
              <a:rPr lang="en-US" sz="3600" dirty="0" smtClean="0"/>
              <a:t>Only costs $10 to cover meals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844" y="3550024"/>
            <a:ext cx="6454163" cy="296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46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1029" y="1492624"/>
            <a:ext cx="826994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4400" dirty="0" smtClean="0"/>
              <a:t>www.scalesql.com/presentations</a:t>
            </a:r>
            <a:endParaRPr lang="en-US" sz="4400" dirty="0"/>
          </a:p>
        </p:txBody>
      </p:sp>
      <p:pic>
        <p:nvPicPr>
          <p:cNvPr id="3" name="Picture 2" descr="C:\Users\BillGraziano\Documents\scaleSQL\Graphics\Working\ScaleSQL logo_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2509" y="4387143"/>
            <a:ext cx="4246981" cy="1010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908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130</TotalTime>
  <Words>175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Corbel</vt:lpstr>
      <vt:lpstr>Depth</vt:lpstr>
      <vt:lpstr>Building Modern Transaction Systems on SQL Server</vt:lpstr>
      <vt:lpstr>Bill Graziano</vt:lpstr>
      <vt:lpstr>Agenda</vt:lpstr>
      <vt:lpstr>Scenario: You’ve just been hired…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Modern  Transaction Systems on  SQL Server</dc:title>
  <dc:creator>Bill Graziano</dc:creator>
  <cp:lastModifiedBy>Bill Graziano</cp:lastModifiedBy>
  <cp:revision>10</cp:revision>
  <dcterms:created xsi:type="dcterms:W3CDTF">2015-06-18T00:42:40Z</dcterms:created>
  <dcterms:modified xsi:type="dcterms:W3CDTF">2015-06-18T23:01:03Z</dcterms:modified>
</cp:coreProperties>
</file>